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2799C5-AAD5-4F3B-B4FA-B31667D8D3EB}" v="1423" dt="2020-05-14T13:59:19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>
                <a:cs typeface="Calibri Light"/>
              </a:rPr>
              <a:t>Music</a:t>
            </a:r>
            <a:r>
              <a:rPr lang="ru-RU" dirty="0">
                <a:cs typeface="Calibri Light"/>
              </a:rPr>
              <a:t> </a:t>
            </a:r>
            <a:r>
              <a:rPr lang="ru-RU" dirty="0" err="1">
                <a:cs typeface="Calibri Light"/>
              </a:rPr>
              <a:t>Follower</a:t>
            </a:r>
            <a:endParaRPr lang="ru-RU" dirty="0" err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cs typeface="Calibri"/>
              </a:rPr>
              <a:t>Lyceum</a:t>
            </a:r>
            <a:r>
              <a:rPr lang="ru-RU" dirty="0">
                <a:cs typeface="Calibri"/>
              </a:rPr>
              <a:t> Project</a:t>
            </a:r>
            <a:endParaRPr lang="ru-RU" dirty="0" err="1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21926D-7B61-46CB-B665-8DCD97B5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03119C-B371-46AF-B177-936A5E97C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Проект создавался для развития "молодых" музыкантов. Любой может зарегистрироваться на площадке и продвигать свое творчество. Очень многое планировалось, но к сожалению не успело реализоваться, проект планируется довести до конца, т. е. добавить всех не добавленный функционал, который я описал в последующих слайдах.</a:t>
            </a:r>
          </a:p>
        </p:txBody>
      </p:sp>
    </p:spTree>
    <p:extLst>
      <p:ext uri="{BB962C8B-B14F-4D97-AF65-F5344CB8AC3E}">
        <p14:creationId xmlns:p14="http://schemas.microsoft.com/office/powerpoint/2010/main" val="267564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B9DAF-6262-429B-8C4D-13C2DADA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039" y="94738"/>
            <a:ext cx="10515600" cy="1325563"/>
          </a:xfrm>
        </p:spPr>
        <p:txBody>
          <a:bodyPr/>
          <a:lstStyle/>
          <a:p>
            <a:r>
              <a:rPr lang="ru-RU" dirty="0">
                <a:cs typeface="Calibri Light"/>
              </a:rPr>
              <a:t>Главная страница</a:t>
            </a:r>
            <a:endParaRPr lang="ru-RU" dirty="0"/>
          </a:p>
        </p:txBody>
      </p:sp>
      <p:pic>
        <p:nvPicPr>
          <p:cNvPr id="10" name="Рисунок 10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02BD9364-B7EC-479B-8E6B-7CA8C27C9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507" y="1309432"/>
            <a:ext cx="9741923" cy="5371433"/>
          </a:xfrm>
        </p:spPr>
      </p:pic>
    </p:spTree>
    <p:extLst>
      <p:ext uri="{BB962C8B-B14F-4D97-AF65-F5344CB8AC3E}">
        <p14:creationId xmlns:p14="http://schemas.microsoft.com/office/powerpoint/2010/main" val="207993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53A12-04FB-4B7B-92EA-6411EA662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О главной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192DDD-6521-4973-8EDC-CB32CE035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На главной странице на данный момент предоставляется такие функции как:</a:t>
            </a:r>
          </a:p>
          <a:p>
            <a:pPr lvl="1"/>
            <a:r>
              <a:rPr lang="ru-RU" dirty="0">
                <a:cs typeface="Calibri"/>
              </a:rPr>
              <a:t>Просмотр песен</a:t>
            </a:r>
          </a:p>
          <a:p>
            <a:pPr lvl="1"/>
            <a:r>
              <a:rPr lang="ru-RU" dirty="0">
                <a:cs typeface="Calibri"/>
              </a:rPr>
              <a:t>Регистрация/авторизация</a:t>
            </a:r>
          </a:p>
          <a:p>
            <a:pPr lvl="1"/>
            <a:endParaRPr lang="ru-RU" dirty="0">
              <a:cs typeface="Calibri"/>
            </a:endParaRPr>
          </a:p>
          <a:p>
            <a:pPr lvl="1"/>
            <a:endParaRPr lang="ru-RU" dirty="0">
              <a:cs typeface="Calibri"/>
            </a:endParaRPr>
          </a:p>
          <a:p>
            <a:pPr marL="457200" lvl="1" indent="0">
              <a:buNone/>
            </a:pPr>
            <a:r>
              <a:rPr lang="ru-RU" dirty="0">
                <a:cs typeface="Calibri"/>
              </a:rPr>
              <a:t>Что бы хотелось добавить?</a:t>
            </a:r>
          </a:p>
          <a:p>
            <a:pPr marL="457200" lvl="1" indent="0">
              <a:buNone/>
            </a:pPr>
            <a:r>
              <a:rPr lang="ru-RU" dirty="0">
                <a:cs typeface="Calibri"/>
              </a:rPr>
              <a:t>- Возможность поиска</a:t>
            </a:r>
          </a:p>
          <a:p>
            <a:pPr marL="457200" lvl="1" indent="0">
              <a:buNone/>
            </a:pPr>
            <a:r>
              <a:rPr lang="ru-RU" dirty="0">
                <a:cs typeface="Calibri"/>
              </a:rPr>
              <a:t>- Возможность оценивания трэков</a:t>
            </a:r>
          </a:p>
        </p:txBody>
      </p:sp>
    </p:spTree>
    <p:extLst>
      <p:ext uri="{BB962C8B-B14F-4D97-AF65-F5344CB8AC3E}">
        <p14:creationId xmlns:p14="http://schemas.microsoft.com/office/powerpoint/2010/main" val="195634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FD9B04-74BF-427D-ADB3-0C9E85B7C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Панель управления</a:t>
            </a:r>
            <a:endParaRPr lang="ru-RU" dirty="0"/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57666621-6920-4323-AF68-D581D5AAC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839" y="1493787"/>
            <a:ext cx="9355936" cy="4634015"/>
          </a:xfrm>
        </p:spPr>
      </p:pic>
    </p:spTree>
    <p:extLst>
      <p:ext uri="{BB962C8B-B14F-4D97-AF65-F5344CB8AC3E}">
        <p14:creationId xmlns:p14="http://schemas.microsoft.com/office/powerpoint/2010/main" val="1484868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B89112-76A2-4EA6-A671-43BBD313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О панели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E8ADBF-78F4-46AC-9A88-3C0B105E0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В панели управление вам доступно: </a:t>
            </a:r>
            <a:endParaRPr lang="ru-RU">
              <a:cs typeface="Calibri"/>
            </a:endParaRPr>
          </a:p>
          <a:p>
            <a:pPr lvl="1"/>
            <a:r>
              <a:rPr lang="ru-RU" dirty="0">
                <a:cs typeface="Calibri"/>
              </a:rPr>
              <a:t>Добавление</a:t>
            </a:r>
            <a:r>
              <a:rPr lang="ru-RU" dirty="0">
                <a:ea typeface="+mn-lt"/>
                <a:cs typeface="+mn-lt"/>
              </a:rPr>
              <a:t>/Удаление </a:t>
            </a:r>
            <a:r>
              <a:rPr lang="ru-RU" dirty="0">
                <a:cs typeface="Calibri"/>
              </a:rPr>
              <a:t>трэков</a:t>
            </a:r>
          </a:p>
          <a:p>
            <a:pPr lvl="1"/>
            <a:r>
              <a:rPr lang="ru-RU" dirty="0">
                <a:cs typeface="Calibri"/>
              </a:rPr>
              <a:t>Просмотр добавленных трэков</a:t>
            </a:r>
          </a:p>
          <a:p>
            <a:pPr lvl="1"/>
            <a:endParaRPr lang="ru-RU" dirty="0">
              <a:cs typeface="Calibri"/>
            </a:endParaRPr>
          </a:p>
          <a:p>
            <a:pPr lvl="1"/>
            <a:endParaRPr lang="ru-RU" dirty="0">
              <a:cs typeface="Calibri"/>
            </a:endParaRPr>
          </a:p>
          <a:p>
            <a:pPr marL="457200" lvl="1" indent="0">
              <a:buNone/>
            </a:pPr>
            <a:r>
              <a:rPr lang="ru-RU" dirty="0">
                <a:cs typeface="Calibri"/>
              </a:rPr>
              <a:t>Что планируется добавить?</a:t>
            </a:r>
          </a:p>
          <a:p>
            <a:pPr marL="457200" lvl="1" indent="0">
              <a:buNone/>
            </a:pPr>
            <a:r>
              <a:rPr lang="ru-RU" dirty="0">
                <a:cs typeface="Calibri"/>
              </a:rPr>
              <a:t>- Систему сообществ</a:t>
            </a:r>
          </a:p>
          <a:p>
            <a:pPr marL="457200" lvl="1" indent="0">
              <a:buNone/>
            </a:pPr>
            <a:r>
              <a:rPr lang="ru-RU" dirty="0">
                <a:cs typeface="Calibri"/>
              </a:rPr>
              <a:t>- Систему общения в чате</a:t>
            </a:r>
          </a:p>
          <a:p>
            <a:pPr marL="457200" lvl="1" indent="0">
              <a:buNone/>
            </a:pPr>
            <a:r>
              <a:rPr lang="ru-RU" dirty="0">
                <a:cs typeface="Calibri"/>
              </a:rPr>
              <a:t>- Система профилей</a:t>
            </a:r>
          </a:p>
        </p:txBody>
      </p:sp>
    </p:spTree>
    <p:extLst>
      <p:ext uri="{BB962C8B-B14F-4D97-AF65-F5344CB8AC3E}">
        <p14:creationId xmlns:p14="http://schemas.microsoft.com/office/powerpoint/2010/main" val="33461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FFC02-8A4B-4255-B723-7D6F83DD1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16" y="20996"/>
            <a:ext cx="10515600" cy="1325563"/>
          </a:xfrm>
        </p:spPr>
        <p:txBody>
          <a:bodyPr/>
          <a:lstStyle/>
          <a:p>
            <a:r>
              <a:rPr lang="ru-RU" dirty="0">
                <a:cs typeface="Calibri Light"/>
              </a:rPr>
              <a:t>Прочие скриншоты</a:t>
            </a:r>
            <a:endParaRPr lang="ru-RU" dirty="0"/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31B55E44-8310-458D-8497-F363D4BFF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210" y="1959872"/>
            <a:ext cx="3268611" cy="212868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1D6486-F365-439D-BD9C-07FE5FAFD6C8}"/>
              </a:ext>
            </a:extLst>
          </p:cNvPr>
          <p:cNvSpPr txBox="1"/>
          <p:nvPr/>
        </p:nvSpPr>
        <p:spPr>
          <a:xfrm>
            <a:off x="2364658" y="144288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/>
              <a:t>Авторизация/Регистрация</a:t>
            </a:r>
          </a:p>
        </p:txBody>
      </p:sp>
      <p:pic>
        <p:nvPicPr>
          <p:cNvPr id="7" name="Рисунок 7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1C52C8BF-040B-49E8-90F0-C085962A1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722" y="1846688"/>
            <a:ext cx="3333136" cy="22428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C3C06C-B9E0-4E19-898F-89007A26EEA7}"/>
              </a:ext>
            </a:extLst>
          </p:cNvPr>
          <p:cNvSpPr txBox="1"/>
          <p:nvPr/>
        </p:nvSpPr>
        <p:spPr>
          <a:xfrm>
            <a:off x="6985819" y="147975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Панель добавления</a:t>
            </a:r>
          </a:p>
        </p:txBody>
      </p:sp>
      <p:pic>
        <p:nvPicPr>
          <p:cNvPr id="10" name="Рисунок 10" descr="Изображение выглядит как птица, цвето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D8D2B764-D3DE-4DCD-B265-D6807DEA6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6788" y="4423570"/>
            <a:ext cx="3419167" cy="2140408"/>
          </a:xfrm>
          <a:prstGeom prst="rect">
            <a:avLst/>
          </a:prstGeom>
        </p:spPr>
      </p:pic>
      <p:pic>
        <p:nvPicPr>
          <p:cNvPr id="11" name="Рисунок 11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5B9E334C-5662-452D-B161-F30DB9D73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5045" y="4344029"/>
            <a:ext cx="3591232" cy="22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860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Music Follower</vt:lpstr>
      <vt:lpstr>Цель проекта</vt:lpstr>
      <vt:lpstr>Главная страница</vt:lpstr>
      <vt:lpstr>О главной</vt:lpstr>
      <vt:lpstr>Панель управления</vt:lpstr>
      <vt:lpstr>О панели</vt:lpstr>
      <vt:lpstr>Прочие скриншоты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154</cp:revision>
  <dcterms:created xsi:type="dcterms:W3CDTF">2020-05-14T13:39:11Z</dcterms:created>
  <dcterms:modified xsi:type="dcterms:W3CDTF">2020-05-14T13:59:28Z</dcterms:modified>
</cp:coreProperties>
</file>