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Default Extension="gif" ContentType="image/gi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1" r:id="rId4"/>
    <p:sldId id="262" r:id="rId5"/>
    <p:sldId id="279" r:id="rId6"/>
    <p:sldId id="260" r:id="rId7"/>
    <p:sldId id="259" r:id="rId8"/>
    <p:sldId id="263" r:id="rId9"/>
    <p:sldId id="264" r:id="rId10"/>
    <p:sldId id="270" r:id="rId11"/>
    <p:sldId id="27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1784" autoAdjust="0"/>
    <p:restoredTop sz="94693" autoAdjust="0"/>
  </p:normalViewPr>
  <p:slideViewPr>
    <p:cSldViewPr snapToGrid="0" snapToObjects="1">
      <p:cViewPr>
        <p:scale>
          <a:sx n="110" d="100"/>
          <a:sy n="110" d="100"/>
        </p:scale>
        <p:origin x="-1024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C44D6-5558-B044-9565-5D6FFAC390C1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A677F-7030-1F46-8A2E-0ED40D2E41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75190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2B4EF-7A9C-034B-A8BE-A2FE8CBA3A6C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04574-9BB3-6D42-A0C5-9D55D9A80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81953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4574-9BB3-6D42-A0C5-9D55D9A80F3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7958-EC48-904D-A610-7C9B08489FB2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F7D-3D15-4E47-9A09-4185B4D7EF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0677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7958-EC48-904D-A610-7C9B08489FB2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F7D-3D15-4E47-9A09-4185B4D7EF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85216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7958-EC48-904D-A610-7C9B08489FB2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F7D-3D15-4E47-9A09-4185B4D7EF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46282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7958-EC48-904D-A610-7C9B08489FB2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F7D-3D15-4E47-9A09-4185B4D7EF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30706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7958-EC48-904D-A610-7C9B08489FB2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F7D-3D15-4E47-9A09-4185B4D7EF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1662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7958-EC48-904D-A610-7C9B08489FB2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F7D-3D15-4E47-9A09-4185B4D7EF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07426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7958-EC48-904D-A610-7C9B08489FB2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F7D-3D15-4E47-9A09-4185B4D7EF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7053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7958-EC48-904D-A610-7C9B08489FB2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F7D-3D15-4E47-9A09-4185B4D7EF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6697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7958-EC48-904D-A610-7C9B08489FB2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F7D-3D15-4E47-9A09-4185B4D7EF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18098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7958-EC48-904D-A610-7C9B08489FB2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F7D-3D15-4E47-9A09-4185B4D7EF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43779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7958-EC48-904D-A610-7C9B08489FB2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F7D-3D15-4E47-9A09-4185B4D7EF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88188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17958-EC48-904D-A610-7C9B08489FB2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CEF7D-3D15-4E47-9A09-4185B4D7EF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7199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eg"/><Relationship Id="rId3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4.jpeg"/><Relationship Id="rId7" Type="http://schemas.openxmlformats.org/officeDocument/2006/relationships/image" Target="../media/image5.jpeg"/><Relationship Id="rId8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4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Relationship Id="rId3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74545" y="1014488"/>
            <a:ext cx="1164166" cy="920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Audio Source 1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4545" y="2214638"/>
            <a:ext cx="1164166" cy="920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Audio Source 2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4545" y="3414788"/>
            <a:ext cx="1164166" cy="920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Audio Source 3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4545" y="4614938"/>
            <a:ext cx="1164166" cy="920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Audio Source N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5892493" y="1471737"/>
            <a:ext cx="907038" cy="3886102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080011" y="1739445"/>
            <a:ext cx="606901" cy="105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080011" y="2828152"/>
            <a:ext cx="60690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080011" y="4052403"/>
            <a:ext cx="606901" cy="105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080011" y="5022395"/>
            <a:ext cx="60690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Plus 15"/>
          <p:cNvSpPr/>
          <p:nvPr/>
        </p:nvSpPr>
        <p:spPr>
          <a:xfrm>
            <a:off x="6799531" y="2875038"/>
            <a:ext cx="1047750" cy="1079500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48296" y="5665529"/>
            <a:ext cx="6078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527654" y="5665529"/>
            <a:ext cx="5728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30463" y="5665529"/>
            <a:ext cx="5512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080011" y="5665529"/>
            <a:ext cx="6211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892493" y="5665529"/>
            <a:ext cx="5224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3" name="Striped Right Arrow 22"/>
          <p:cNvSpPr/>
          <p:nvPr/>
        </p:nvSpPr>
        <p:spPr>
          <a:xfrm>
            <a:off x="2391410" y="1728862"/>
            <a:ext cx="1056283" cy="720590"/>
          </a:xfrm>
          <a:prstGeom prst="stripedRightArrow">
            <a:avLst/>
          </a:prstGeom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riped Right Arrow 23"/>
          <p:cNvSpPr/>
          <p:nvPr/>
        </p:nvSpPr>
        <p:spPr>
          <a:xfrm>
            <a:off x="2391410" y="3054493"/>
            <a:ext cx="1056283" cy="720590"/>
          </a:xfrm>
          <a:prstGeom prst="stripedRightArrow">
            <a:avLst/>
          </a:prstGeom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riped Right Arrow 24"/>
          <p:cNvSpPr/>
          <p:nvPr/>
        </p:nvSpPr>
        <p:spPr>
          <a:xfrm>
            <a:off x="2391410" y="4380124"/>
            <a:ext cx="1056283" cy="720590"/>
          </a:xfrm>
          <a:prstGeom prst="stripedRightArrow">
            <a:avLst/>
          </a:prstGeom>
          <a:ln>
            <a:solidFill>
              <a:schemeClr val="accent1">
                <a:shade val="95000"/>
                <a:satMod val="105000"/>
                <a:alpha val="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qual 25"/>
          <p:cNvSpPr/>
          <p:nvPr/>
        </p:nvSpPr>
        <p:spPr>
          <a:xfrm>
            <a:off x="7934421" y="3012459"/>
            <a:ext cx="766154" cy="762624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76375" y="5665529"/>
            <a:ext cx="5025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97188" y="184584"/>
            <a:ext cx="65861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"/>
                <a:cs typeface="Times"/>
              </a:rPr>
              <a:t>Обобщенная схема процесса производства        				звукового контента</a:t>
            </a:r>
          </a:p>
          <a:p>
            <a:endParaRPr lang="en-US" sz="2800" dirty="0"/>
          </a:p>
        </p:txBody>
      </p:sp>
      <p:sp>
        <p:nvSpPr>
          <p:cNvPr id="49" name="Rectangle 48"/>
          <p:cNvSpPr/>
          <p:nvPr/>
        </p:nvSpPr>
        <p:spPr>
          <a:xfrm>
            <a:off x="8075588" y="5535688"/>
            <a:ext cx="51299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0" name="Notched Right Arrow 49"/>
          <p:cNvSpPr/>
          <p:nvPr/>
        </p:nvSpPr>
        <p:spPr>
          <a:xfrm>
            <a:off x="3786909" y="2214638"/>
            <a:ext cx="958273" cy="514214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Notched Right Arrow 50"/>
          <p:cNvSpPr/>
          <p:nvPr/>
        </p:nvSpPr>
        <p:spPr>
          <a:xfrm>
            <a:off x="3786909" y="3157681"/>
            <a:ext cx="958273" cy="514214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Notched Right Arrow 51"/>
          <p:cNvSpPr/>
          <p:nvPr/>
        </p:nvSpPr>
        <p:spPr>
          <a:xfrm>
            <a:off x="3786909" y="4100724"/>
            <a:ext cx="958273" cy="514214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824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05810" y="171221"/>
            <a:ext cx="443397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dirty="0" smtClean="0">
                <a:latin typeface="Times"/>
                <a:cs typeface="Times"/>
              </a:rPr>
              <a:t>Домашняя студия</a:t>
            </a:r>
            <a:endParaRPr lang="en-US" sz="3400" dirty="0"/>
          </a:p>
        </p:txBody>
      </p:sp>
      <p:sp>
        <p:nvSpPr>
          <p:cNvPr id="3" name="Rectangle 4"/>
          <p:cNvSpPr/>
          <p:nvPr/>
        </p:nvSpPr>
        <p:spPr>
          <a:xfrm>
            <a:off x="1423321" y="1173193"/>
            <a:ext cx="875991" cy="4207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Audio Source 1</a:t>
            </a:r>
            <a:endParaRPr lang="en-US" sz="1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Rectangle 5"/>
          <p:cNvSpPr/>
          <p:nvPr/>
        </p:nvSpPr>
        <p:spPr>
          <a:xfrm>
            <a:off x="2600495" y="1179123"/>
            <a:ext cx="836800" cy="4207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Audio Source 2</a:t>
            </a:r>
            <a:endParaRPr lang="en-US" sz="1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ctangle 6"/>
          <p:cNvSpPr/>
          <p:nvPr/>
        </p:nvSpPr>
        <p:spPr>
          <a:xfrm>
            <a:off x="3662176" y="1173191"/>
            <a:ext cx="875989" cy="4207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Audio Source 3</a:t>
            </a:r>
            <a:endParaRPr lang="en-US" sz="1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Rectangle 7"/>
          <p:cNvSpPr/>
          <p:nvPr/>
        </p:nvSpPr>
        <p:spPr>
          <a:xfrm>
            <a:off x="4718686" y="1185055"/>
            <a:ext cx="875989" cy="40886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Audio Source N</a:t>
            </a:r>
            <a:endParaRPr lang="en-US" sz="1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20"/>
          <p:cNvSpPr/>
          <p:nvPr/>
        </p:nvSpPr>
        <p:spPr>
          <a:xfrm>
            <a:off x="205359" y="778148"/>
            <a:ext cx="53846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Right Brace 8"/>
          <p:cNvSpPr/>
          <p:nvPr/>
        </p:nvSpPr>
        <p:spPr>
          <a:xfrm rot="5400000">
            <a:off x="3186223" y="-130394"/>
            <a:ext cx="700979" cy="4364731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Striped Right Arrow 22"/>
          <p:cNvSpPr/>
          <p:nvPr/>
        </p:nvSpPr>
        <p:spPr>
          <a:xfrm rot="5400000">
            <a:off x="3281264" y="2433771"/>
            <a:ext cx="518323" cy="720590"/>
          </a:xfrm>
          <a:prstGeom prst="stripedRightArrow">
            <a:avLst/>
          </a:prstGeom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"/>
          <p:cNvSpPr/>
          <p:nvPr/>
        </p:nvSpPr>
        <p:spPr>
          <a:xfrm>
            <a:off x="3192940" y="3174672"/>
            <a:ext cx="694972" cy="70820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PC </a:t>
            </a:r>
          </a:p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MAC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Striped Right Arrow 22"/>
          <p:cNvSpPr/>
          <p:nvPr/>
        </p:nvSpPr>
        <p:spPr>
          <a:xfrm>
            <a:off x="5837084" y="3168480"/>
            <a:ext cx="677664" cy="720590"/>
          </a:xfrm>
          <a:prstGeom prst="stripedRightArrow">
            <a:avLst/>
          </a:prstGeom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4"/>
          <p:cNvSpPr/>
          <p:nvPr/>
        </p:nvSpPr>
        <p:spPr>
          <a:xfrm>
            <a:off x="4805671" y="3171066"/>
            <a:ext cx="702017" cy="70820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DAW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Rectangle 20"/>
          <p:cNvSpPr/>
          <p:nvPr/>
        </p:nvSpPr>
        <p:spPr>
          <a:xfrm>
            <a:off x="199462" y="1593914"/>
            <a:ext cx="53846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" name="Rectangle 20"/>
          <p:cNvSpPr/>
          <p:nvPr/>
        </p:nvSpPr>
        <p:spPr>
          <a:xfrm>
            <a:off x="205359" y="2215386"/>
            <a:ext cx="53846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5" name="Rectangle 20"/>
          <p:cNvSpPr/>
          <p:nvPr/>
        </p:nvSpPr>
        <p:spPr>
          <a:xfrm>
            <a:off x="4887447" y="5627930"/>
            <a:ext cx="53846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Rectangle 20"/>
          <p:cNvSpPr/>
          <p:nvPr/>
        </p:nvSpPr>
        <p:spPr>
          <a:xfrm>
            <a:off x="3271193" y="5578236"/>
            <a:ext cx="53846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17" name="Straight Arrow Connector 12"/>
          <p:cNvCxnSpPr/>
          <p:nvPr/>
        </p:nvCxnSpPr>
        <p:spPr>
          <a:xfrm>
            <a:off x="4099573" y="3532613"/>
            <a:ext cx="3848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0"/>
          <p:cNvSpPr/>
          <p:nvPr/>
        </p:nvSpPr>
        <p:spPr>
          <a:xfrm>
            <a:off x="5906683" y="5627930"/>
            <a:ext cx="53846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9" name="Rectangle 20"/>
          <p:cNvSpPr/>
          <p:nvPr/>
        </p:nvSpPr>
        <p:spPr>
          <a:xfrm>
            <a:off x="6971491" y="5627930"/>
            <a:ext cx="53846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0" name="Right Brace 8"/>
          <p:cNvSpPr/>
          <p:nvPr/>
        </p:nvSpPr>
        <p:spPr>
          <a:xfrm rot="10800000">
            <a:off x="6743673" y="1589562"/>
            <a:ext cx="637805" cy="3886102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889648" y="5578044"/>
            <a:ext cx="53846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2" name="Rectangle 4"/>
          <p:cNvSpPr/>
          <p:nvPr/>
        </p:nvSpPr>
        <p:spPr>
          <a:xfrm>
            <a:off x="7643249" y="1513416"/>
            <a:ext cx="1031264" cy="70820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Monitor 1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3" name="Rectangle 5"/>
          <p:cNvSpPr/>
          <p:nvPr/>
        </p:nvSpPr>
        <p:spPr>
          <a:xfrm>
            <a:off x="7643249" y="2716845"/>
            <a:ext cx="1031264" cy="70820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Monitor 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4" name="Rectangle 6"/>
          <p:cNvSpPr/>
          <p:nvPr/>
        </p:nvSpPr>
        <p:spPr>
          <a:xfrm>
            <a:off x="7643249" y="3803175"/>
            <a:ext cx="1031264" cy="70820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Monitor 3</a:t>
            </a:r>
          </a:p>
        </p:txBody>
      </p:sp>
      <p:sp>
        <p:nvSpPr>
          <p:cNvPr id="25" name="Rectangle 7"/>
          <p:cNvSpPr/>
          <p:nvPr/>
        </p:nvSpPr>
        <p:spPr>
          <a:xfrm>
            <a:off x="7643249" y="4840263"/>
            <a:ext cx="1031264" cy="70820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Monitor N</a:t>
            </a:r>
          </a:p>
        </p:txBody>
      </p:sp>
      <p:sp>
        <p:nvSpPr>
          <p:cNvPr id="26" name="Rectangle 4"/>
          <p:cNvSpPr/>
          <p:nvPr/>
        </p:nvSpPr>
        <p:spPr>
          <a:xfrm>
            <a:off x="4657802" y="4666976"/>
            <a:ext cx="997755" cy="70820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Plugins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27" name="Прямая со стрелкой 26"/>
          <p:cNvCxnSpPr/>
          <p:nvPr/>
        </p:nvCxnSpPr>
        <p:spPr>
          <a:xfrm>
            <a:off x="5156680" y="3994216"/>
            <a:ext cx="0" cy="5173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4"/>
          <p:cNvSpPr/>
          <p:nvPr/>
        </p:nvSpPr>
        <p:spPr>
          <a:xfrm>
            <a:off x="881848" y="3148169"/>
            <a:ext cx="1269944" cy="70820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Controllers</a:t>
            </a:r>
          </a:p>
          <a:p>
            <a:pPr algn="ctr"/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2" name="Rectangle 20"/>
          <p:cNvSpPr/>
          <p:nvPr/>
        </p:nvSpPr>
        <p:spPr>
          <a:xfrm>
            <a:off x="218668" y="2963386"/>
            <a:ext cx="53846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35" name="Прямая со стрелкой 34"/>
          <p:cNvCxnSpPr/>
          <p:nvPr/>
        </p:nvCxnSpPr>
        <p:spPr>
          <a:xfrm flipH="1">
            <a:off x="2471099" y="3532613"/>
            <a:ext cx="418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4345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0.wp.com/tonystudio.ru/load/2011/07/monitorplace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40050" y="1489555"/>
            <a:ext cx="3524250" cy="4572000"/>
          </a:xfrm>
          <a:prstGeom prst="rect">
            <a:avLst/>
          </a:prstGeom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46276" y="215228"/>
            <a:ext cx="550183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dirty="0" smtClean="0">
                <a:latin typeface="Times"/>
                <a:cs typeface="Times"/>
              </a:rPr>
              <a:t>Схема организации акустического пространства</a:t>
            </a:r>
          </a:p>
          <a:p>
            <a:endParaRPr lang="en-US" dirty="0"/>
          </a:p>
        </p:txBody>
      </p:sp>
      <p:pic>
        <p:nvPicPr>
          <p:cNvPr id="1028" name="Picture 4" descr="http://www.mobiledevice.ru/Images/43/News_43719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5575" y="1631000"/>
            <a:ext cx="4762500" cy="4095750"/>
          </a:xfrm>
          <a:prstGeom prst="rect">
            <a:avLst/>
          </a:prstGeom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69851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Звукосниматель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642" y="4701681"/>
            <a:ext cx="2035907" cy="137220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51800" y="250344"/>
            <a:ext cx="60785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8139" y="527343"/>
            <a:ext cx="333365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400" dirty="0" smtClean="0">
                <a:latin typeface="Times"/>
                <a:cs typeface="Times"/>
              </a:rPr>
              <a:t>Источники звука</a:t>
            </a:r>
          </a:p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496550" y="1173674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 flipV="1">
            <a:off x="3159659" y="1173674"/>
            <a:ext cx="1056764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65621" y="2384033"/>
            <a:ext cx="2550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Аккустические и </a:t>
            </a:r>
            <a:br>
              <a:rPr lang="ru-RU" dirty="0" smtClean="0"/>
            </a:br>
            <a:r>
              <a:rPr lang="ru-RU" dirty="0" smtClean="0"/>
              <a:t>Электроаккустические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96391" y="2384032"/>
            <a:ext cx="3158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Электрические</a:t>
            </a:r>
            <a:r>
              <a:rPr lang="en-US" dirty="0" smtClean="0"/>
              <a:t> (</a:t>
            </a:r>
            <a:r>
              <a:rPr lang="ru-RU" dirty="0" smtClean="0"/>
              <a:t>Линейные)</a:t>
            </a:r>
            <a:endParaRPr lang="en-US" dirty="0"/>
          </a:p>
        </p:txBody>
      </p:sp>
      <p:pic>
        <p:nvPicPr>
          <p:cNvPr id="12" name="Picture 11" descr="Акустическая гитара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5621" y="3030364"/>
            <a:ext cx="2678907" cy="1671318"/>
          </a:xfrm>
          <a:prstGeom prst="rect">
            <a:avLst/>
          </a:prstGeom>
        </p:spPr>
      </p:pic>
      <p:pic>
        <p:nvPicPr>
          <p:cNvPr id="15" name="Picture 14" descr="Труба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609" y="3697738"/>
            <a:ext cx="3056151" cy="1514280"/>
          </a:xfrm>
          <a:prstGeom prst="rect">
            <a:avLst/>
          </a:prstGeom>
        </p:spPr>
      </p:pic>
      <p:pic>
        <p:nvPicPr>
          <p:cNvPr id="16" name="Picture 15" descr="Гитра и комбик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0410" y="4244162"/>
            <a:ext cx="1355457" cy="2031775"/>
          </a:xfrm>
          <a:prstGeom prst="rect">
            <a:avLst/>
          </a:prstGeom>
        </p:spPr>
      </p:pic>
      <p:pic>
        <p:nvPicPr>
          <p:cNvPr id="18" name="Picture 17" descr="162270173_1_644x461_proigryvateli-vinila-technics-1210-mk2-2sht-chernovtsy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0950" y="3437013"/>
            <a:ext cx="2367958" cy="1775006"/>
          </a:xfrm>
          <a:prstGeom prst="rect">
            <a:avLst/>
          </a:prstGeom>
        </p:spPr>
      </p:pic>
      <p:pic>
        <p:nvPicPr>
          <p:cNvPr id="17" name="Picture 16" descr="Синтезатор и драм машинв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1642" y="2819989"/>
            <a:ext cx="2206271" cy="1469601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1120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1800" y="250344"/>
            <a:ext cx="60785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8139" y="527343"/>
            <a:ext cx="317866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400" dirty="0" smtClean="0">
                <a:latin typeface="Times"/>
                <a:cs typeface="Times"/>
              </a:rPr>
              <a:t>Преобразование</a:t>
            </a:r>
          </a:p>
          <a:p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496550" y="1173674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0800000" flipV="1">
            <a:off x="3159659" y="1173674"/>
            <a:ext cx="1056764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65621" y="2384033"/>
            <a:ext cx="2550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Механико - электрическое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76676" y="2384032"/>
            <a:ext cx="2550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Оцифровка</a:t>
            </a:r>
          </a:p>
          <a:p>
            <a:pPr algn="ctr"/>
            <a:r>
              <a:rPr lang="ru-RU" dirty="0" smtClean="0"/>
              <a:t>(</a:t>
            </a:r>
            <a:r>
              <a:rPr lang="en-US" dirty="0" smtClean="0"/>
              <a:t>импульсно-кодовая модуляция)</a:t>
            </a:r>
            <a:endParaRPr lang="en-US" dirty="0"/>
          </a:p>
        </p:txBody>
      </p:sp>
      <p:pic>
        <p:nvPicPr>
          <p:cNvPr id="10" name="Picture 9" descr="Звуковые волны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66" y="4232537"/>
            <a:ext cx="1935834" cy="1458122"/>
          </a:xfrm>
          <a:prstGeom prst="rect">
            <a:avLst/>
          </a:prstGeom>
        </p:spPr>
      </p:pic>
      <p:pic>
        <p:nvPicPr>
          <p:cNvPr id="11" name="Picture 10" descr="Электрический ток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377" y="4232537"/>
            <a:ext cx="1671552" cy="1458122"/>
          </a:xfrm>
          <a:prstGeom prst="rect">
            <a:avLst/>
          </a:prstGeom>
        </p:spPr>
      </p:pic>
      <p:pic>
        <p:nvPicPr>
          <p:cNvPr id="12" name="Picture 11" descr="Импульсно кодовая мождуляция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6550" y="3513440"/>
            <a:ext cx="2870033" cy="2049155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2828316" y="4631585"/>
            <a:ext cx="509823" cy="60829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 rot="5400000">
            <a:off x="2526899" y="2180838"/>
            <a:ext cx="657659" cy="268991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686789" y="274638"/>
            <a:ext cx="3638576" cy="1143000"/>
          </a:xfrm>
        </p:spPr>
        <p:txBody>
          <a:bodyPr/>
          <a:lstStyle/>
          <a:p>
            <a:r>
              <a:rPr lang="ru-RU" dirty="0" smtClean="0">
                <a:latin typeface="Times"/>
                <a:cs typeface="Times"/>
              </a:rPr>
              <a:t>Оцифровка</a:t>
            </a:r>
            <a:endParaRPr lang="en-US" dirty="0">
              <a:latin typeface="Times"/>
              <a:cs typeface="Times"/>
            </a:endParaRPr>
          </a:p>
        </p:txBody>
      </p:sp>
      <p:pic>
        <p:nvPicPr>
          <p:cNvPr id="6" name="Picture 5" descr="ЦАП и АЦП 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368" y="4538061"/>
            <a:ext cx="6086396" cy="1794219"/>
          </a:xfrm>
          <a:prstGeom prst="rect">
            <a:avLst/>
          </a:prstGeom>
        </p:spPr>
      </p:pic>
      <p:pic>
        <p:nvPicPr>
          <p:cNvPr id="7" name="Picture 6" descr="Импульсно кодовая мождуляция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348" y="1731877"/>
            <a:ext cx="3930323" cy="2806184"/>
          </a:xfrm>
          <a:prstGeom prst="rect">
            <a:avLst/>
          </a:prstGeom>
        </p:spPr>
      </p:pic>
      <p:pic>
        <p:nvPicPr>
          <p:cNvPr id="5" name="Picture 4" descr="ЦАП и АЦП 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133" y="1731877"/>
            <a:ext cx="4971171" cy="28061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31295" y="250343"/>
            <a:ext cx="60785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89063" y="527343"/>
            <a:ext cx="173637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dirty="0" smtClean="0">
                <a:latin typeface="Times"/>
                <a:cs typeface="Times"/>
              </a:rPr>
              <a:t>Запись</a:t>
            </a:r>
          </a:p>
          <a:p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219419" y="1173674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0800000" flipV="1">
            <a:off x="2882528" y="1173674"/>
            <a:ext cx="1056764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88490" y="2384033"/>
            <a:ext cx="2550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Классическая </a:t>
            </a:r>
            <a:br>
              <a:rPr lang="ru-RU" dirty="0" smtClean="0"/>
            </a:br>
            <a:r>
              <a:rPr lang="ru-RU" dirty="0" smtClean="0"/>
              <a:t>(исполнительская)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99545" y="2384032"/>
            <a:ext cx="2550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Графическая</a:t>
            </a:r>
          </a:p>
          <a:p>
            <a:pPr algn="ctr"/>
            <a:r>
              <a:rPr lang="ru-RU" dirty="0" smtClean="0"/>
              <a:t>(промышленная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19" y="3030364"/>
            <a:ext cx="4069415" cy="18762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rcRect l="51539"/>
          <a:stretch>
            <a:fillRect/>
          </a:stretch>
        </p:blipFill>
        <p:spPr>
          <a:xfrm flipV="1">
            <a:off x="4896816" y="3030363"/>
            <a:ext cx="3788055" cy="204657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81204" y="250343"/>
            <a:ext cx="607859" cy="141577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89063" y="527343"/>
            <a:ext cx="173637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400" dirty="0" smtClean="0">
                <a:latin typeface="Times"/>
                <a:cs typeface="Times"/>
              </a:rPr>
              <a:t>Монтаж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9294" y="2806083"/>
            <a:ext cx="2067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Формирование фонограммы из удачных дублей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49938" y="2958483"/>
            <a:ext cx="2441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Тональная корректировка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196744" y="1630873"/>
            <a:ext cx="1857317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 flipV="1">
            <a:off x="1831606" y="1630875"/>
            <a:ext cx="1832831" cy="9143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4035568" y="208728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72726" y="2958483"/>
            <a:ext cx="2441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Ритмическая корректировка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rcRect l="30561" t="17717" r="2215" b="21260"/>
          <a:stretch>
            <a:fillRect/>
          </a:stretch>
        </p:blipFill>
        <p:spPr>
          <a:xfrm>
            <a:off x="388286" y="4143474"/>
            <a:ext cx="2513845" cy="14262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rcRect r="13668"/>
          <a:stretch>
            <a:fillRect/>
          </a:stretch>
        </p:blipFill>
        <p:spPr>
          <a:xfrm flipV="1">
            <a:off x="3181204" y="4143474"/>
            <a:ext cx="2616477" cy="14262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rcRect l="10005" t="20857" b="23701"/>
          <a:stretch>
            <a:fillRect/>
          </a:stretch>
        </p:blipFill>
        <p:spPr>
          <a:xfrm>
            <a:off x="6249938" y="4143473"/>
            <a:ext cx="2391110" cy="14262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54775" y="250344"/>
            <a:ext cx="60785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28940" y="527343"/>
            <a:ext cx="501299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400" dirty="0" smtClean="0">
                <a:latin typeface="Times"/>
                <a:cs typeface="Times"/>
              </a:rPr>
              <a:t>Сведение (микширование)</a:t>
            </a:r>
          </a:p>
          <a:p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034756" y="1918890"/>
            <a:ext cx="1857317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0800000" flipV="1">
            <a:off x="1515168" y="1918892"/>
            <a:ext cx="1832831" cy="9143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5979" y="3129249"/>
            <a:ext cx="2067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mtClean="0"/>
              <a:t>Динамическая </a:t>
            </a:r>
            <a:r>
              <a:rPr lang="ru-RU" dirty="0" smtClean="0"/>
              <a:t>настройка (Громкость)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93364" y="3129248"/>
            <a:ext cx="1854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Частотная корректировка</a:t>
            </a:r>
          </a:p>
          <a:p>
            <a:pPr algn="ctr"/>
            <a:r>
              <a:rPr lang="ru-RU" dirty="0" smtClean="0"/>
              <a:t>(эквализация)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3620212" y="1961529"/>
            <a:ext cx="914401" cy="8291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68197" y="3129249"/>
            <a:ext cx="2441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Стереофазная настройка (панорамирование)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16200000" flipH="1">
            <a:off x="5156821" y="1952198"/>
            <a:ext cx="914403" cy="847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099923" y="3129248"/>
            <a:ext cx="1854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Художественная обработка</a:t>
            </a:r>
          </a:p>
          <a:p>
            <a:pPr algn="ctr"/>
            <a:r>
              <a:rPr lang="ru-RU" dirty="0" smtClean="0"/>
              <a:t>(Эффекты)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53229" y="250344"/>
            <a:ext cx="60785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61088" y="527343"/>
            <a:ext cx="254869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400" dirty="0" smtClean="0">
                <a:latin typeface="Times"/>
                <a:cs typeface="Times"/>
              </a:rPr>
              <a:t>сумирование</a:t>
            </a:r>
          </a:p>
          <a:p>
            <a:endParaRPr lang="en-US" dirty="0"/>
          </a:p>
        </p:txBody>
      </p:sp>
      <p:pic>
        <p:nvPicPr>
          <p:cNvPr id="6" name="Picture 5" descr="Сумматоры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666116"/>
            <a:ext cx="5486400" cy="1155700"/>
          </a:xfrm>
          <a:prstGeom prst="rect">
            <a:avLst/>
          </a:prstGeom>
        </p:spPr>
      </p:pic>
      <p:pic>
        <p:nvPicPr>
          <p:cNvPr id="7" name="Picture 6" descr="Сумматоры 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" y="3113087"/>
            <a:ext cx="3526598" cy="2351065"/>
          </a:xfrm>
          <a:prstGeom prst="rect">
            <a:avLst/>
          </a:prstGeom>
        </p:spPr>
      </p:pic>
      <p:pic>
        <p:nvPicPr>
          <p:cNvPr id="8" name="Picture 7" descr="Сумматоры 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342" y="3457575"/>
            <a:ext cx="3657601" cy="1644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53229" y="250344"/>
            <a:ext cx="607859" cy="141577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73183" y="527343"/>
            <a:ext cx="3007279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400" dirty="0" smtClean="0">
                <a:latin typeface="Times"/>
                <a:cs typeface="Times"/>
              </a:rPr>
              <a:t>Постобработка</a:t>
            </a:r>
          </a:p>
          <a:p>
            <a:pPr algn="ctr"/>
            <a:r>
              <a:rPr lang="ru-RU" sz="3400" dirty="0" smtClean="0">
                <a:latin typeface="Times"/>
                <a:cs typeface="Times"/>
              </a:rPr>
              <a:t>(мастеринг)</a:t>
            </a:r>
          </a:p>
          <a:p>
            <a:endParaRPr lang="en-US" dirty="0"/>
          </a:p>
        </p:txBody>
      </p:sp>
      <p:pic>
        <p:nvPicPr>
          <p:cNvPr id="6" name="Picture 5" descr="mastering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31" y="1943115"/>
            <a:ext cx="5934076" cy="3619500"/>
          </a:xfrm>
          <a:prstGeom prst="rect">
            <a:avLst/>
          </a:prstGeom>
        </p:spPr>
      </p:pic>
      <p:pic>
        <p:nvPicPr>
          <p:cNvPr id="7" name="Picture 6" descr="mastering 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3229" y="3708396"/>
            <a:ext cx="5668646" cy="24130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</TotalTime>
  <Words>148</Words>
  <Application>Microsoft Macintosh PowerPoint</Application>
  <PresentationFormat>On-screen Show (4:3)</PresentationFormat>
  <Paragraphs>71</Paragraphs>
  <Slides>11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Оцифровка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av@teplocontrol.info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Артем Водомиров</dc:creator>
  <cp:lastModifiedBy>Глеб Крайцер</cp:lastModifiedBy>
  <cp:revision>71</cp:revision>
  <dcterms:created xsi:type="dcterms:W3CDTF">2015-04-12T08:59:54Z</dcterms:created>
  <dcterms:modified xsi:type="dcterms:W3CDTF">2015-04-12T09:00:17Z</dcterms:modified>
</cp:coreProperties>
</file>