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4" r:id="rId4"/>
    <p:sldId id="271" r:id="rId5"/>
    <p:sldId id="266" r:id="rId6"/>
    <p:sldId id="267" r:id="rId7"/>
    <p:sldId id="263" r:id="rId8"/>
    <p:sldId id="259" r:id="rId9"/>
    <p:sldId id="273" r:id="rId10"/>
    <p:sldId id="261" r:id="rId11"/>
    <p:sldId id="262" r:id="rId12"/>
    <p:sldId id="274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0" autoAdjust="0"/>
    <p:restoredTop sz="75976" autoAdjust="0"/>
  </p:normalViewPr>
  <p:slideViewPr>
    <p:cSldViewPr snapToGrid="0">
      <p:cViewPr varScale="1">
        <p:scale>
          <a:sx n="111" d="100"/>
          <a:sy n="111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er.com/" TargetMode="External"/><Relationship Id="rId2" Type="http://schemas.openxmlformats.org/officeDocument/2006/relationships/hyperlink" Target="https://tlgrm.ru/web" TargetMode="External"/><Relationship Id="rId1" Type="http://schemas.openxmlformats.org/officeDocument/2006/relationships/hyperlink" Target="https://www.whatsapp.com/contact/" TargetMode="External"/><Relationship Id="rId4" Type="http://schemas.openxmlformats.org/officeDocument/2006/relationships/hyperlink" Target="https://tamtam.chat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er.com/" TargetMode="External"/><Relationship Id="rId2" Type="http://schemas.openxmlformats.org/officeDocument/2006/relationships/hyperlink" Target="https://tlgrm.ru/web" TargetMode="External"/><Relationship Id="rId1" Type="http://schemas.openxmlformats.org/officeDocument/2006/relationships/hyperlink" Target="https://www.whatsapp.com/contact/" TargetMode="External"/><Relationship Id="rId4" Type="http://schemas.openxmlformats.org/officeDocument/2006/relationships/hyperlink" Target="https://tamtam.cha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FCAA7-84A7-443D-AB86-33EC762820F0}" type="doc">
      <dgm:prSet loTypeId="urn:microsoft.com/office/officeart/2005/8/layout/radial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B315DF7F-5027-405A-BBEB-773B2244AB94}">
      <dgm:prSet phldrT="[Текст]" custT="1"/>
      <dgm:spPr/>
      <dgm:t>
        <a:bodyPr/>
        <a:lstStyle/>
        <a:p>
          <a:r>
            <a:rPr lang="ru-RU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Мессенджер</a:t>
          </a:r>
        </a:p>
      </dgm:t>
    </dgm:pt>
    <dgm:pt modelId="{C785AE46-57F5-48B6-8574-43ACE5BC716C}" type="parTrans" cxnId="{1FD39AA6-7F4A-42E1-92AD-B26B877C9FAB}">
      <dgm:prSet/>
      <dgm:spPr/>
      <dgm:t>
        <a:bodyPr/>
        <a:lstStyle/>
        <a:p>
          <a:endParaRPr lang="ru-RU"/>
        </a:p>
      </dgm:t>
    </dgm:pt>
    <dgm:pt modelId="{68AE51E2-1417-4A44-849F-CAA53577CB4F}" type="sibTrans" cxnId="{1FD39AA6-7F4A-42E1-92AD-B26B877C9FAB}">
      <dgm:prSet/>
      <dgm:spPr/>
      <dgm:t>
        <a:bodyPr/>
        <a:lstStyle/>
        <a:p>
          <a:endParaRPr lang="ru-RU"/>
        </a:p>
      </dgm:t>
    </dgm:pt>
    <dgm:pt modelId="{F0F37C65-CC76-4C6D-8683-7306624736E2}">
      <dgm:prSet phldrT="[Текст]"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hlinkClick xmlns:r="http://schemas.openxmlformats.org/officeDocument/2006/relationships" r:id="rId1"/>
            </a:rPr>
            <a:t>WhatsApp</a:t>
          </a:r>
          <a:endParaRPr lang="ru-RU" sz="1200" b="1" dirty="0">
            <a:solidFill>
              <a:srgbClr val="FF0000"/>
            </a:solidFill>
          </a:endParaRPr>
        </a:p>
      </dgm:t>
    </dgm:pt>
    <dgm:pt modelId="{66E04741-3EEB-40EA-9397-5B1B2C251582}" type="parTrans" cxnId="{5B3A0845-883A-4B05-8861-403D5A653FCA}">
      <dgm:prSet/>
      <dgm:spPr/>
      <dgm:t>
        <a:bodyPr/>
        <a:lstStyle/>
        <a:p>
          <a:endParaRPr lang="ru-RU"/>
        </a:p>
      </dgm:t>
    </dgm:pt>
    <dgm:pt modelId="{A6EED40E-A6C9-473E-9E66-DB722CD390A8}" type="sibTrans" cxnId="{5B3A0845-883A-4B05-8861-403D5A653FCA}">
      <dgm:prSet/>
      <dgm:spPr/>
      <dgm:t>
        <a:bodyPr/>
        <a:lstStyle/>
        <a:p>
          <a:endParaRPr lang="ru-RU"/>
        </a:p>
      </dgm:t>
    </dgm:pt>
    <dgm:pt modelId="{E3204E25-4EB6-4588-8EF3-93D7D49496AE}">
      <dgm:prSet phldrT="[Текст]" custT="1"/>
      <dgm:spPr/>
      <dgm:t>
        <a:bodyPr/>
        <a:lstStyle/>
        <a:p>
          <a:r>
            <a:rPr lang="en-US" sz="1400" b="1" dirty="0">
              <a:hlinkClick xmlns:r="http://schemas.openxmlformats.org/officeDocument/2006/relationships" r:id="rId2"/>
            </a:rPr>
            <a:t>Telegram Web</a:t>
          </a:r>
          <a:endParaRPr lang="ru-RU" sz="1400" b="1" dirty="0"/>
        </a:p>
      </dgm:t>
    </dgm:pt>
    <dgm:pt modelId="{4061199F-8AD2-48BD-8213-4E28481F3B15}" type="parTrans" cxnId="{66D94F1D-4C88-49DB-AC76-1E384F1C129D}">
      <dgm:prSet/>
      <dgm:spPr/>
      <dgm:t>
        <a:bodyPr/>
        <a:lstStyle/>
        <a:p>
          <a:endParaRPr lang="ru-RU"/>
        </a:p>
      </dgm:t>
    </dgm:pt>
    <dgm:pt modelId="{673B2225-3A40-4B27-8EDB-1DCF2DAC0B73}" type="sibTrans" cxnId="{66D94F1D-4C88-49DB-AC76-1E384F1C129D}">
      <dgm:prSet/>
      <dgm:spPr/>
      <dgm:t>
        <a:bodyPr/>
        <a:lstStyle/>
        <a:p>
          <a:endParaRPr lang="ru-RU"/>
        </a:p>
      </dgm:t>
    </dgm:pt>
    <dgm:pt modelId="{C08691D6-0ACA-413C-A782-4DC9639CFC9F}">
      <dgm:prSet phldrT="[Текст]" custT="1"/>
      <dgm:spPr/>
      <dgm:t>
        <a:bodyPr/>
        <a:lstStyle/>
        <a:p>
          <a:r>
            <a:rPr lang="en-US" sz="1400" b="1" dirty="0"/>
            <a:t>Skype</a:t>
          </a:r>
          <a:endParaRPr lang="ru-RU" sz="1400" dirty="0"/>
        </a:p>
      </dgm:t>
    </dgm:pt>
    <dgm:pt modelId="{110F235E-B0FB-448F-B9AC-AFF26D11D102}" type="parTrans" cxnId="{BB7755C7-9563-44AC-8D2B-4D55AFF89373}">
      <dgm:prSet/>
      <dgm:spPr/>
      <dgm:t>
        <a:bodyPr/>
        <a:lstStyle/>
        <a:p>
          <a:endParaRPr lang="ru-RU"/>
        </a:p>
      </dgm:t>
    </dgm:pt>
    <dgm:pt modelId="{0DB88011-10D4-45B3-B5E4-40FADC115D49}" type="sibTrans" cxnId="{BB7755C7-9563-44AC-8D2B-4D55AFF89373}">
      <dgm:prSet/>
      <dgm:spPr/>
      <dgm:t>
        <a:bodyPr/>
        <a:lstStyle/>
        <a:p>
          <a:endParaRPr lang="ru-RU"/>
        </a:p>
      </dgm:t>
    </dgm:pt>
    <dgm:pt modelId="{14E1DDBD-0031-4EB0-88F2-D8A0C4E7BFBB}">
      <dgm:prSet phldrT="[Текст]" custT="1"/>
      <dgm:spPr/>
      <dgm:t>
        <a:bodyPr/>
        <a:lstStyle/>
        <a:p>
          <a:r>
            <a:rPr lang="en-US" sz="1400" b="1" dirty="0">
              <a:hlinkClick xmlns:r="http://schemas.openxmlformats.org/officeDocument/2006/relationships" r:id="rId3"/>
            </a:rPr>
            <a:t>Viber</a:t>
          </a:r>
          <a:endParaRPr lang="ru-RU" sz="1400" dirty="0"/>
        </a:p>
      </dgm:t>
    </dgm:pt>
    <dgm:pt modelId="{D42CC77F-1BE2-4F0B-B6A1-C84EA887E89F}" type="parTrans" cxnId="{108F1158-3B74-4A95-B3D0-C193AD0FFD49}">
      <dgm:prSet/>
      <dgm:spPr/>
      <dgm:t>
        <a:bodyPr/>
        <a:lstStyle/>
        <a:p>
          <a:endParaRPr lang="ru-RU"/>
        </a:p>
      </dgm:t>
    </dgm:pt>
    <dgm:pt modelId="{E6426054-072C-4AFC-AD08-1E0545787DAA}" type="sibTrans" cxnId="{108F1158-3B74-4A95-B3D0-C193AD0FFD49}">
      <dgm:prSet/>
      <dgm:spPr/>
      <dgm:t>
        <a:bodyPr/>
        <a:lstStyle/>
        <a:p>
          <a:endParaRPr lang="ru-RU"/>
        </a:p>
      </dgm:t>
    </dgm:pt>
    <dgm:pt modelId="{CFE1F3FF-EB06-4FE8-995C-F9E9405BD31F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400" b="1" dirty="0" err="1">
              <a:solidFill>
                <a:schemeClr val="bg1"/>
              </a:solidFill>
              <a:hlinkClick xmlns:r="http://schemas.openxmlformats.org/officeDocument/2006/relationships" r:id="rId4"/>
            </a:rPr>
            <a:t>ТамТам</a:t>
          </a:r>
          <a:endParaRPr lang="ru-RU" sz="1400" dirty="0">
            <a:solidFill>
              <a:schemeClr val="bg1"/>
            </a:solidFill>
            <a:hlinkClick xmlns:r="http://schemas.openxmlformats.org/officeDocument/2006/relationships" r:id="rId4"/>
          </a:endParaRPr>
        </a:p>
      </dgm:t>
    </dgm:pt>
    <dgm:pt modelId="{E94BF973-2F99-4F68-8CDD-9FC5799D39B5}" type="parTrans" cxnId="{77C38A7C-41F5-4C8E-BFC4-1D49B440D118}">
      <dgm:prSet/>
      <dgm:spPr/>
      <dgm:t>
        <a:bodyPr/>
        <a:lstStyle/>
        <a:p>
          <a:endParaRPr lang="ru-RU"/>
        </a:p>
      </dgm:t>
    </dgm:pt>
    <dgm:pt modelId="{35922F1A-6F8E-4AE3-A63A-1CE37B564A64}" type="sibTrans" cxnId="{77C38A7C-41F5-4C8E-BFC4-1D49B440D118}">
      <dgm:prSet/>
      <dgm:spPr/>
      <dgm:t>
        <a:bodyPr/>
        <a:lstStyle/>
        <a:p>
          <a:endParaRPr lang="ru-RU"/>
        </a:p>
      </dgm:t>
    </dgm:pt>
    <dgm:pt modelId="{34747F08-9737-432E-9ADB-A2C2D86ED3F6}">
      <dgm:prSet custT="1"/>
      <dgm:spPr/>
      <dgm:t>
        <a:bodyPr/>
        <a:lstStyle/>
        <a:p>
          <a:r>
            <a:rPr lang="en-US" sz="1400" b="1" dirty="0"/>
            <a:t>WeChat</a:t>
          </a:r>
          <a:r>
            <a:rPr lang="ru-RU" sz="1400" b="1" dirty="0"/>
            <a:t> </a:t>
          </a:r>
          <a:endParaRPr lang="ru-RU" sz="1400" dirty="0"/>
        </a:p>
      </dgm:t>
    </dgm:pt>
    <dgm:pt modelId="{BB25D076-149A-4F9E-9132-214FCB4BD107}" type="parTrans" cxnId="{1EFF3907-0024-499A-ABB1-8F82A842C460}">
      <dgm:prSet/>
      <dgm:spPr/>
      <dgm:t>
        <a:bodyPr/>
        <a:lstStyle/>
        <a:p>
          <a:endParaRPr lang="ru-RU"/>
        </a:p>
      </dgm:t>
    </dgm:pt>
    <dgm:pt modelId="{A4419DA6-11B0-4C8A-8518-863F8A3FEEBF}" type="sibTrans" cxnId="{1EFF3907-0024-499A-ABB1-8F82A842C460}">
      <dgm:prSet/>
      <dgm:spPr/>
      <dgm:t>
        <a:bodyPr/>
        <a:lstStyle/>
        <a:p>
          <a:endParaRPr lang="ru-RU"/>
        </a:p>
      </dgm:t>
    </dgm:pt>
    <dgm:pt modelId="{EB328715-FC43-414D-800B-87E086637072}">
      <dgm:prSet custT="1"/>
      <dgm:spPr/>
      <dgm:t>
        <a:bodyPr/>
        <a:lstStyle/>
        <a:p>
          <a:r>
            <a:rPr lang="ru-RU" sz="1400" b="1" dirty="0" err="1"/>
            <a:t>Discord</a:t>
          </a:r>
          <a:r>
            <a:rPr lang="ru-RU" sz="1400" dirty="0"/>
            <a:t> </a:t>
          </a:r>
        </a:p>
      </dgm:t>
    </dgm:pt>
    <dgm:pt modelId="{D8A0B172-70D3-4586-A5F2-C3E0D77E7754}" type="parTrans" cxnId="{D56DB5D4-4395-4B21-82F1-0BE255BD3EDA}">
      <dgm:prSet/>
      <dgm:spPr/>
      <dgm:t>
        <a:bodyPr/>
        <a:lstStyle/>
        <a:p>
          <a:endParaRPr lang="ru-RU"/>
        </a:p>
      </dgm:t>
    </dgm:pt>
    <dgm:pt modelId="{5CA1C841-32C7-4540-8F7E-FDD8DB86A7F1}" type="sibTrans" cxnId="{D56DB5D4-4395-4B21-82F1-0BE255BD3EDA}">
      <dgm:prSet/>
      <dgm:spPr/>
      <dgm:t>
        <a:bodyPr/>
        <a:lstStyle/>
        <a:p>
          <a:endParaRPr lang="ru-RU"/>
        </a:p>
      </dgm:t>
    </dgm:pt>
    <dgm:pt modelId="{F683F4ED-B007-47E1-B6A3-8B96943C7083}">
      <dgm:prSet custT="1"/>
      <dgm:spPr/>
      <dgm:t>
        <a:bodyPr/>
        <a:lstStyle/>
        <a:p>
          <a:r>
            <a:rPr lang="ru-RU" sz="1200" b="1" dirty="0" err="1"/>
            <a:t>Facebook</a:t>
          </a:r>
          <a:r>
            <a:rPr lang="ru-RU" sz="1200" dirty="0"/>
            <a:t> </a:t>
          </a:r>
          <a:r>
            <a:rPr lang="ru-RU" sz="1200" b="1" dirty="0" err="1"/>
            <a:t>Messenger</a:t>
          </a:r>
          <a:endParaRPr lang="ru-RU" sz="1200" dirty="0"/>
        </a:p>
      </dgm:t>
    </dgm:pt>
    <dgm:pt modelId="{8B94E1B4-D67C-4D1F-AACF-428DD3DBFFE6}" type="parTrans" cxnId="{8E6B88D7-6059-4E42-B826-B2BC6F20CAA5}">
      <dgm:prSet/>
      <dgm:spPr/>
      <dgm:t>
        <a:bodyPr/>
        <a:lstStyle/>
        <a:p>
          <a:endParaRPr lang="ru-RU"/>
        </a:p>
      </dgm:t>
    </dgm:pt>
    <dgm:pt modelId="{12172D83-4A55-40A7-9383-F5C37B68539F}" type="sibTrans" cxnId="{8E6B88D7-6059-4E42-B826-B2BC6F20CAA5}">
      <dgm:prSet/>
      <dgm:spPr/>
      <dgm:t>
        <a:bodyPr/>
        <a:lstStyle/>
        <a:p>
          <a:endParaRPr lang="ru-RU"/>
        </a:p>
      </dgm:t>
    </dgm:pt>
    <dgm:pt modelId="{45F24855-9739-4C43-963B-995DE9379520}">
      <dgm:prSet custT="1"/>
      <dgm:spPr/>
      <dgm:t>
        <a:bodyPr/>
        <a:lstStyle/>
        <a:p>
          <a:r>
            <a:rPr lang="ru-RU" sz="1600" b="1" dirty="0"/>
            <a:t>ICQ</a:t>
          </a:r>
          <a:r>
            <a:rPr lang="ru-RU" sz="1600" dirty="0"/>
            <a:t> </a:t>
          </a:r>
        </a:p>
      </dgm:t>
    </dgm:pt>
    <dgm:pt modelId="{CE95E476-586A-479F-8857-1B659EC1595F}" type="parTrans" cxnId="{AE4DE7BD-56C1-4951-AF1B-D81DC6D5883D}">
      <dgm:prSet/>
      <dgm:spPr/>
      <dgm:t>
        <a:bodyPr/>
        <a:lstStyle/>
        <a:p>
          <a:endParaRPr lang="ru-RU"/>
        </a:p>
      </dgm:t>
    </dgm:pt>
    <dgm:pt modelId="{FBF140F0-B50F-4F98-9369-7C7DFF074BA4}" type="sibTrans" cxnId="{AE4DE7BD-56C1-4951-AF1B-D81DC6D5883D}">
      <dgm:prSet/>
      <dgm:spPr/>
      <dgm:t>
        <a:bodyPr/>
        <a:lstStyle/>
        <a:p>
          <a:endParaRPr lang="ru-RU"/>
        </a:p>
      </dgm:t>
    </dgm:pt>
    <dgm:pt modelId="{C208D427-8AD3-4168-8E95-B21B62F2EB08}">
      <dgm:prSet/>
      <dgm:spPr/>
      <dgm:t>
        <a:bodyPr/>
        <a:lstStyle/>
        <a:p>
          <a:endParaRPr lang="ru-RU"/>
        </a:p>
      </dgm:t>
    </dgm:pt>
    <dgm:pt modelId="{5E0FFDFF-1443-4A9B-BE7C-6B63BA220074}" type="parTrans" cxnId="{5A740C32-F369-41E1-8C02-D8CA1EB4289C}">
      <dgm:prSet/>
      <dgm:spPr/>
      <dgm:t>
        <a:bodyPr/>
        <a:lstStyle/>
        <a:p>
          <a:endParaRPr lang="ru-RU"/>
        </a:p>
      </dgm:t>
    </dgm:pt>
    <dgm:pt modelId="{4F821051-7B01-480B-9E88-3B73B5B97F0F}" type="sibTrans" cxnId="{5A740C32-F369-41E1-8C02-D8CA1EB4289C}">
      <dgm:prSet/>
      <dgm:spPr/>
      <dgm:t>
        <a:bodyPr/>
        <a:lstStyle/>
        <a:p>
          <a:endParaRPr lang="ru-RU"/>
        </a:p>
      </dgm:t>
    </dgm:pt>
    <dgm:pt modelId="{37C1C211-CE42-41A1-A43C-B40991981409}" type="pres">
      <dgm:prSet presAssocID="{C54FCAA7-84A7-443D-AB86-33EC762820F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BF1F77-FCA8-4F4F-A896-D985B28867BE}" type="pres">
      <dgm:prSet presAssocID="{B315DF7F-5027-405A-BBEB-773B2244AB94}" presName="centerShape" presStyleLbl="node0" presStyleIdx="0" presStyleCnt="1" custScaleX="202397" custLinFactNeighborX="-998" custLinFactNeighborY="499"/>
      <dgm:spPr/>
    </dgm:pt>
    <dgm:pt modelId="{93FC0AAF-ACFB-4512-B7DB-8607DB5D2A13}" type="pres">
      <dgm:prSet presAssocID="{66E04741-3EEB-40EA-9397-5B1B2C251582}" presName="parTrans" presStyleLbl="sibTrans2D1" presStyleIdx="0" presStyleCnt="10"/>
      <dgm:spPr/>
    </dgm:pt>
    <dgm:pt modelId="{754064F7-8EC7-4F71-B7EC-AF1D3E35F3DE}" type="pres">
      <dgm:prSet presAssocID="{66E04741-3EEB-40EA-9397-5B1B2C251582}" presName="connectorText" presStyleLbl="sibTrans2D1" presStyleIdx="0" presStyleCnt="10"/>
      <dgm:spPr/>
    </dgm:pt>
    <dgm:pt modelId="{58B28D68-12CD-459D-8BA4-96FBAEAFAD07}" type="pres">
      <dgm:prSet presAssocID="{F0F37C65-CC76-4C6D-8683-7306624736E2}" presName="node" presStyleLbl="node1" presStyleIdx="0" presStyleCnt="10" custScaleX="125082" custRadScaleRad="101005" custRadScaleInc="12834">
        <dgm:presLayoutVars>
          <dgm:bulletEnabled val="1"/>
        </dgm:presLayoutVars>
      </dgm:prSet>
      <dgm:spPr/>
    </dgm:pt>
    <dgm:pt modelId="{EE5C3748-9353-4552-9E60-6CEB57E849EA}" type="pres">
      <dgm:prSet presAssocID="{4061199F-8AD2-48BD-8213-4E28481F3B15}" presName="parTrans" presStyleLbl="sibTrans2D1" presStyleIdx="1" presStyleCnt="10"/>
      <dgm:spPr/>
    </dgm:pt>
    <dgm:pt modelId="{9CC9C124-6F45-40DD-801E-2F9342FF2CA5}" type="pres">
      <dgm:prSet presAssocID="{4061199F-8AD2-48BD-8213-4E28481F3B15}" presName="connectorText" presStyleLbl="sibTrans2D1" presStyleIdx="1" presStyleCnt="10"/>
      <dgm:spPr/>
    </dgm:pt>
    <dgm:pt modelId="{94F52A1F-35B7-4BAB-B25E-A1CA95A35801}" type="pres">
      <dgm:prSet presAssocID="{E3204E25-4EB6-4588-8EF3-93D7D49496AE}" presName="node" presStyleLbl="node1" presStyleIdx="1" presStyleCnt="10" custScaleX="118831" custRadScaleRad="89597" custRadScaleInc="393922">
        <dgm:presLayoutVars>
          <dgm:bulletEnabled val="1"/>
        </dgm:presLayoutVars>
      </dgm:prSet>
      <dgm:spPr/>
    </dgm:pt>
    <dgm:pt modelId="{341FD32F-FB0F-4368-99AB-9ECC76322D8D}" type="pres">
      <dgm:prSet presAssocID="{110F235E-B0FB-448F-B9AC-AFF26D11D102}" presName="parTrans" presStyleLbl="sibTrans2D1" presStyleIdx="2" presStyleCnt="10"/>
      <dgm:spPr/>
    </dgm:pt>
    <dgm:pt modelId="{ADB15D78-427D-46EF-AE98-FAA1B1E37822}" type="pres">
      <dgm:prSet presAssocID="{110F235E-B0FB-448F-B9AC-AFF26D11D102}" presName="connectorText" presStyleLbl="sibTrans2D1" presStyleIdx="2" presStyleCnt="10"/>
      <dgm:spPr/>
    </dgm:pt>
    <dgm:pt modelId="{2501E6AE-7532-4AF2-8C2C-B73F388EF776}" type="pres">
      <dgm:prSet presAssocID="{C08691D6-0ACA-413C-A782-4DC9639CFC9F}" presName="node" presStyleLbl="node1" presStyleIdx="2" presStyleCnt="10" custScaleX="117289">
        <dgm:presLayoutVars>
          <dgm:bulletEnabled val="1"/>
        </dgm:presLayoutVars>
      </dgm:prSet>
      <dgm:spPr/>
    </dgm:pt>
    <dgm:pt modelId="{9D346E58-8914-4CE9-903D-D582D392F312}" type="pres">
      <dgm:prSet presAssocID="{D42CC77F-1BE2-4F0B-B6A1-C84EA887E89F}" presName="parTrans" presStyleLbl="sibTrans2D1" presStyleIdx="3" presStyleCnt="10"/>
      <dgm:spPr/>
    </dgm:pt>
    <dgm:pt modelId="{247D1A83-9761-46F7-B9D7-46AC16B27B80}" type="pres">
      <dgm:prSet presAssocID="{D42CC77F-1BE2-4F0B-B6A1-C84EA887E89F}" presName="connectorText" presStyleLbl="sibTrans2D1" presStyleIdx="3" presStyleCnt="10"/>
      <dgm:spPr/>
    </dgm:pt>
    <dgm:pt modelId="{77920B93-EDBD-4AC1-A3E7-27CBC0DB374C}" type="pres">
      <dgm:prSet presAssocID="{14E1DDBD-0031-4EB0-88F2-D8A0C4E7BFBB}" presName="node" presStyleLbl="node1" presStyleIdx="3" presStyleCnt="10" custScaleX="113724" custRadScaleRad="102503" custRadScaleInc="-387452">
        <dgm:presLayoutVars>
          <dgm:bulletEnabled val="1"/>
        </dgm:presLayoutVars>
      </dgm:prSet>
      <dgm:spPr/>
    </dgm:pt>
    <dgm:pt modelId="{168B5B01-98CA-4060-AE38-4CB27D9586AB}" type="pres">
      <dgm:prSet presAssocID="{CE95E476-586A-479F-8857-1B659EC1595F}" presName="parTrans" presStyleLbl="sibTrans2D1" presStyleIdx="4" presStyleCnt="10"/>
      <dgm:spPr/>
    </dgm:pt>
    <dgm:pt modelId="{E3A374AD-F9D5-436E-B808-55E98C7A6D79}" type="pres">
      <dgm:prSet presAssocID="{CE95E476-586A-479F-8857-1B659EC1595F}" presName="connectorText" presStyleLbl="sibTrans2D1" presStyleIdx="4" presStyleCnt="10"/>
      <dgm:spPr/>
    </dgm:pt>
    <dgm:pt modelId="{C20303BB-D7CC-40CB-B900-736ACF677CB8}" type="pres">
      <dgm:prSet presAssocID="{45F24855-9739-4C43-963B-995DE9379520}" presName="node" presStyleLbl="node1" presStyleIdx="4" presStyleCnt="10" custScaleX="108734">
        <dgm:presLayoutVars>
          <dgm:bulletEnabled val="1"/>
        </dgm:presLayoutVars>
      </dgm:prSet>
      <dgm:spPr/>
    </dgm:pt>
    <dgm:pt modelId="{C61A5FEC-44CF-46EB-A847-735CFC2BFD97}" type="pres">
      <dgm:prSet presAssocID="{8B94E1B4-D67C-4D1F-AACF-428DD3DBFFE6}" presName="parTrans" presStyleLbl="sibTrans2D1" presStyleIdx="5" presStyleCnt="10"/>
      <dgm:spPr/>
    </dgm:pt>
    <dgm:pt modelId="{105410A4-053A-400C-92A5-E11026C642BF}" type="pres">
      <dgm:prSet presAssocID="{8B94E1B4-D67C-4D1F-AACF-428DD3DBFFE6}" presName="connectorText" presStyleLbl="sibTrans2D1" presStyleIdx="5" presStyleCnt="10"/>
      <dgm:spPr/>
    </dgm:pt>
    <dgm:pt modelId="{D021AF18-4486-415E-9D94-93E4B4324838}" type="pres">
      <dgm:prSet presAssocID="{F683F4ED-B007-47E1-B6A3-8B96943C7083}" presName="node" presStyleLbl="node1" presStyleIdx="5" presStyleCnt="10" custScaleX="113454" custRadScaleRad="99969" custRadScaleInc="-4522">
        <dgm:presLayoutVars>
          <dgm:bulletEnabled val="1"/>
        </dgm:presLayoutVars>
      </dgm:prSet>
      <dgm:spPr/>
    </dgm:pt>
    <dgm:pt modelId="{E9FFDB82-15BD-4CEA-9D91-5F0955C4F0B4}" type="pres">
      <dgm:prSet presAssocID="{D8A0B172-70D3-4586-A5F2-C3E0D77E7754}" presName="parTrans" presStyleLbl="sibTrans2D1" presStyleIdx="6" presStyleCnt="10"/>
      <dgm:spPr/>
    </dgm:pt>
    <dgm:pt modelId="{8E9D3F82-EB6F-4F0C-BD7C-0B751A3D499A}" type="pres">
      <dgm:prSet presAssocID="{D8A0B172-70D3-4586-A5F2-C3E0D77E7754}" presName="connectorText" presStyleLbl="sibTrans2D1" presStyleIdx="6" presStyleCnt="10"/>
      <dgm:spPr/>
    </dgm:pt>
    <dgm:pt modelId="{839F6B94-6A58-4837-BAAE-AA4D41956BFF}" type="pres">
      <dgm:prSet presAssocID="{EB328715-FC43-414D-800B-87E086637072}" presName="node" presStyleLbl="node1" presStyleIdx="6" presStyleCnt="10" custScaleX="113032">
        <dgm:presLayoutVars>
          <dgm:bulletEnabled val="1"/>
        </dgm:presLayoutVars>
      </dgm:prSet>
      <dgm:spPr/>
    </dgm:pt>
    <dgm:pt modelId="{C48F2046-8090-4984-BC67-F7D7AEDAAA2A}" type="pres">
      <dgm:prSet presAssocID="{BB25D076-149A-4F9E-9132-214FCB4BD107}" presName="parTrans" presStyleLbl="sibTrans2D1" presStyleIdx="7" presStyleCnt="10"/>
      <dgm:spPr/>
    </dgm:pt>
    <dgm:pt modelId="{A766FB6D-2E5A-4767-AD23-0F3EFFD42687}" type="pres">
      <dgm:prSet presAssocID="{BB25D076-149A-4F9E-9132-214FCB4BD107}" presName="connectorText" presStyleLbl="sibTrans2D1" presStyleIdx="7" presStyleCnt="10"/>
      <dgm:spPr/>
    </dgm:pt>
    <dgm:pt modelId="{8C0697F6-99D5-4236-90C0-7F6EABB4AF38}" type="pres">
      <dgm:prSet presAssocID="{34747F08-9737-432E-9ADB-A2C2D86ED3F6}" presName="node" presStyleLbl="node1" presStyleIdx="7" presStyleCnt="10" custScaleX="113763">
        <dgm:presLayoutVars>
          <dgm:bulletEnabled val="1"/>
        </dgm:presLayoutVars>
      </dgm:prSet>
      <dgm:spPr/>
    </dgm:pt>
    <dgm:pt modelId="{EACE2290-764D-48A5-B1B0-6F3B72D735D0}" type="pres">
      <dgm:prSet presAssocID="{E94BF973-2F99-4F68-8CDD-9FC5799D39B5}" presName="parTrans" presStyleLbl="sibTrans2D1" presStyleIdx="8" presStyleCnt="10"/>
      <dgm:spPr/>
    </dgm:pt>
    <dgm:pt modelId="{76B9B246-E0FE-4143-946A-7932188228D2}" type="pres">
      <dgm:prSet presAssocID="{E94BF973-2F99-4F68-8CDD-9FC5799D39B5}" presName="connectorText" presStyleLbl="sibTrans2D1" presStyleIdx="8" presStyleCnt="10"/>
      <dgm:spPr/>
    </dgm:pt>
    <dgm:pt modelId="{6CE7ADF7-1F23-4140-BA82-88CA1D4B3951}" type="pres">
      <dgm:prSet presAssocID="{CFE1F3FF-EB06-4FE8-995C-F9E9405BD31F}" presName="node" presStyleLbl="node1" presStyleIdx="8" presStyleCnt="10" custScaleX="115299">
        <dgm:presLayoutVars>
          <dgm:bulletEnabled val="1"/>
        </dgm:presLayoutVars>
      </dgm:prSet>
      <dgm:spPr/>
    </dgm:pt>
    <dgm:pt modelId="{2597DFF7-48FA-42E3-8989-34F8CF4F1838}" type="pres">
      <dgm:prSet presAssocID="{5E0FFDFF-1443-4A9B-BE7C-6B63BA220074}" presName="parTrans" presStyleLbl="sibTrans2D1" presStyleIdx="9" presStyleCnt="10"/>
      <dgm:spPr/>
    </dgm:pt>
    <dgm:pt modelId="{9112DD44-BC2E-4932-8204-75AEF9F0E199}" type="pres">
      <dgm:prSet presAssocID="{5E0FFDFF-1443-4A9B-BE7C-6B63BA220074}" presName="connectorText" presStyleLbl="sibTrans2D1" presStyleIdx="9" presStyleCnt="10"/>
      <dgm:spPr/>
    </dgm:pt>
    <dgm:pt modelId="{0FC2F8B0-C768-423D-A4D1-667650454A64}" type="pres">
      <dgm:prSet presAssocID="{C208D427-8AD3-4168-8E95-B21B62F2EB08}" presName="node" presStyleLbl="node1" presStyleIdx="9" presStyleCnt="10" custScaleX="116479">
        <dgm:presLayoutVars>
          <dgm:bulletEnabled val="1"/>
        </dgm:presLayoutVars>
      </dgm:prSet>
      <dgm:spPr/>
    </dgm:pt>
  </dgm:ptLst>
  <dgm:cxnLst>
    <dgm:cxn modelId="{1EFF3907-0024-499A-ABB1-8F82A842C460}" srcId="{B315DF7F-5027-405A-BBEB-773B2244AB94}" destId="{34747F08-9737-432E-9ADB-A2C2D86ED3F6}" srcOrd="7" destOrd="0" parTransId="{BB25D076-149A-4F9E-9132-214FCB4BD107}" sibTransId="{A4419DA6-11B0-4C8A-8518-863F8A3FEEBF}"/>
    <dgm:cxn modelId="{2519B10D-DE2F-4A9F-A553-AE95FFD4C6E8}" type="presOf" srcId="{5E0FFDFF-1443-4A9B-BE7C-6B63BA220074}" destId="{9112DD44-BC2E-4932-8204-75AEF9F0E199}" srcOrd="1" destOrd="0" presId="urn:microsoft.com/office/officeart/2005/8/layout/radial5"/>
    <dgm:cxn modelId="{06944A0E-3F99-41E5-BFA9-C6004759E35C}" type="presOf" srcId="{F0F37C65-CC76-4C6D-8683-7306624736E2}" destId="{58B28D68-12CD-459D-8BA4-96FBAEAFAD07}" srcOrd="0" destOrd="0" presId="urn:microsoft.com/office/officeart/2005/8/layout/radial5"/>
    <dgm:cxn modelId="{594F8B0E-51B7-432E-9183-03FAAB5811A5}" type="presOf" srcId="{C208D427-8AD3-4168-8E95-B21B62F2EB08}" destId="{0FC2F8B0-C768-423D-A4D1-667650454A64}" srcOrd="0" destOrd="0" presId="urn:microsoft.com/office/officeart/2005/8/layout/radial5"/>
    <dgm:cxn modelId="{66D94F1D-4C88-49DB-AC76-1E384F1C129D}" srcId="{B315DF7F-5027-405A-BBEB-773B2244AB94}" destId="{E3204E25-4EB6-4588-8EF3-93D7D49496AE}" srcOrd="1" destOrd="0" parTransId="{4061199F-8AD2-48BD-8213-4E28481F3B15}" sibTransId="{673B2225-3A40-4B27-8EDB-1DCF2DAC0B73}"/>
    <dgm:cxn modelId="{E856C329-A6EA-4A85-A35B-8974D88F0C26}" type="presOf" srcId="{14E1DDBD-0031-4EB0-88F2-D8A0C4E7BFBB}" destId="{77920B93-EDBD-4AC1-A3E7-27CBC0DB374C}" srcOrd="0" destOrd="0" presId="urn:microsoft.com/office/officeart/2005/8/layout/radial5"/>
    <dgm:cxn modelId="{612E6C31-0FD2-49FB-A2B7-8768D61EDF11}" type="presOf" srcId="{CFE1F3FF-EB06-4FE8-995C-F9E9405BD31F}" destId="{6CE7ADF7-1F23-4140-BA82-88CA1D4B3951}" srcOrd="0" destOrd="0" presId="urn:microsoft.com/office/officeart/2005/8/layout/radial5"/>
    <dgm:cxn modelId="{535BA331-5007-4463-9A6F-237EC09CB7EF}" type="presOf" srcId="{110F235E-B0FB-448F-B9AC-AFF26D11D102}" destId="{ADB15D78-427D-46EF-AE98-FAA1B1E37822}" srcOrd="1" destOrd="0" presId="urn:microsoft.com/office/officeart/2005/8/layout/radial5"/>
    <dgm:cxn modelId="{5A740C32-F369-41E1-8C02-D8CA1EB4289C}" srcId="{B315DF7F-5027-405A-BBEB-773B2244AB94}" destId="{C208D427-8AD3-4168-8E95-B21B62F2EB08}" srcOrd="9" destOrd="0" parTransId="{5E0FFDFF-1443-4A9B-BE7C-6B63BA220074}" sibTransId="{4F821051-7B01-480B-9E88-3B73B5B97F0F}"/>
    <dgm:cxn modelId="{CA07CB32-16ED-4BCE-B011-552C9330E9AF}" type="presOf" srcId="{66E04741-3EEB-40EA-9397-5B1B2C251582}" destId="{754064F7-8EC7-4F71-B7EC-AF1D3E35F3DE}" srcOrd="1" destOrd="0" presId="urn:microsoft.com/office/officeart/2005/8/layout/radial5"/>
    <dgm:cxn modelId="{E544EE37-168E-481C-8476-0DE4DB760FAC}" type="presOf" srcId="{D8A0B172-70D3-4586-A5F2-C3E0D77E7754}" destId="{8E9D3F82-EB6F-4F0C-BD7C-0B751A3D499A}" srcOrd="1" destOrd="0" presId="urn:microsoft.com/office/officeart/2005/8/layout/radial5"/>
    <dgm:cxn modelId="{C0A7F43F-3397-4E11-BDA2-04FAD34FF8BC}" type="presOf" srcId="{C54FCAA7-84A7-443D-AB86-33EC762820F0}" destId="{37C1C211-CE42-41A1-A43C-B40991981409}" srcOrd="0" destOrd="0" presId="urn:microsoft.com/office/officeart/2005/8/layout/radial5"/>
    <dgm:cxn modelId="{5B3A0845-883A-4B05-8861-403D5A653FCA}" srcId="{B315DF7F-5027-405A-BBEB-773B2244AB94}" destId="{F0F37C65-CC76-4C6D-8683-7306624736E2}" srcOrd="0" destOrd="0" parTransId="{66E04741-3EEB-40EA-9397-5B1B2C251582}" sibTransId="{A6EED40E-A6C9-473E-9E66-DB722CD390A8}"/>
    <dgm:cxn modelId="{E7E21A45-9656-464B-B1D4-0FAB164171D4}" type="presOf" srcId="{4061199F-8AD2-48BD-8213-4E28481F3B15}" destId="{9CC9C124-6F45-40DD-801E-2F9342FF2CA5}" srcOrd="1" destOrd="0" presId="urn:microsoft.com/office/officeart/2005/8/layout/radial5"/>
    <dgm:cxn modelId="{6686EE56-A7ED-4140-84D7-96D995CEB196}" type="presOf" srcId="{4061199F-8AD2-48BD-8213-4E28481F3B15}" destId="{EE5C3748-9353-4552-9E60-6CEB57E849EA}" srcOrd="0" destOrd="0" presId="urn:microsoft.com/office/officeart/2005/8/layout/radial5"/>
    <dgm:cxn modelId="{108F1158-3B74-4A95-B3D0-C193AD0FFD49}" srcId="{B315DF7F-5027-405A-BBEB-773B2244AB94}" destId="{14E1DDBD-0031-4EB0-88F2-D8A0C4E7BFBB}" srcOrd="3" destOrd="0" parTransId="{D42CC77F-1BE2-4F0B-B6A1-C84EA887E89F}" sibTransId="{E6426054-072C-4AFC-AD08-1E0545787DAA}"/>
    <dgm:cxn modelId="{320D9558-52F9-4DC7-8E0C-7E20BE3F4537}" type="presOf" srcId="{66E04741-3EEB-40EA-9397-5B1B2C251582}" destId="{93FC0AAF-ACFB-4512-B7DB-8607DB5D2A13}" srcOrd="0" destOrd="0" presId="urn:microsoft.com/office/officeart/2005/8/layout/radial5"/>
    <dgm:cxn modelId="{A60DE45C-7CD3-42CA-9752-22C2A2F15877}" type="presOf" srcId="{E3204E25-4EB6-4588-8EF3-93D7D49496AE}" destId="{94F52A1F-35B7-4BAB-B25E-A1CA95A35801}" srcOrd="0" destOrd="0" presId="urn:microsoft.com/office/officeart/2005/8/layout/radial5"/>
    <dgm:cxn modelId="{A640B361-FDE4-4C10-A5D5-1CD17E7C9439}" type="presOf" srcId="{E94BF973-2F99-4F68-8CDD-9FC5799D39B5}" destId="{EACE2290-764D-48A5-B1B0-6F3B72D735D0}" srcOrd="0" destOrd="0" presId="urn:microsoft.com/office/officeart/2005/8/layout/radial5"/>
    <dgm:cxn modelId="{72518962-AB06-460A-A5FC-8617C6202DF0}" type="presOf" srcId="{B315DF7F-5027-405A-BBEB-773B2244AB94}" destId="{30BF1F77-FCA8-4F4F-A896-D985B28867BE}" srcOrd="0" destOrd="0" presId="urn:microsoft.com/office/officeart/2005/8/layout/radial5"/>
    <dgm:cxn modelId="{78F69867-5BDC-4E43-BF3F-A972B5D627C5}" type="presOf" srcId="{C08691D6-0ACA-413C-A782-4DC9639CFC9F}" destId="{2501E6AE-7532-4AF2-8C2C-B73F388EF776}" srcOrd="0" destOrd="0" presId="urn:microsoft.com/office/officeart/2005/8/layout/radial5"/>
    <dgm:cxn modelId="{A5001E72-6C54-40DB-8140-C9AD6E8B95DC}" type="presOf" srcId="{BB25D076-149A-4F9E-9132-214FCB4BD107}" destId="{C48F2046-8090-4984-BC67-F7D7AEDAAA2A}" srcOrd="0" destOrd="0" presId="urn:microsoft.com/office/officeart/2005/8/layout/radial5"/>
    <dgm:cxn modelId="{8FAC2C74-0428-49E6-86B5-BAFAABD4D9BB}" type="presOf" srcId="{E94BF973-2F99-4F68-8CDD-9FC5799D39B5}" destId="{76B9B246-E0FE-4143-946A-7932188228D2}" srcOrd="1" destOrd="0" presId="urn:microsoft.com/office/officeart/2005/8/layout/radial5"/>
    <dgm:cxn modelId="{F18C5877-CB89-4C7B-B27E-3DEBCBD6A9A4}" type="presOf" srcId="{CE95E476-586A-479F-8857-1B659EC1595F}" destId="{E3A374AD-F9D5-436E-B808-55E98C7A6D79}" srcOrd="1" destOrd="0" presId="urn:microsoft.com/office/officeart/2005/8/layout/radial5"/>
    <dgm:cxn modelId="{9FF6567B-FC7A-4D30-836A-2D0354B8F8E0}" type="presOf" srcId="{D42CC77F-1BE2-4F0B-B6A1-C84EA887E89F}" destId="{9D346E58-8914-4CE9-903D-D582D392F312}" srcOrd="0" destOrd="0" presId="urn:microsoft.com/office/officeart/2005/8/layout/radial5"/>
    <dgm:cxn modelId="{77C38A7C-41F5-4C8E-BFC4-1D49B440D118}" srcId="{B315DF7F-5027-405A-BBEB-773B2244AB94}" destId="{CFE1F3FF-EB06-4FE8-995C-F9E9405BD31F}" srcOrd="8" destOrd="0" parTransId="{E94BF973-2F99-4F68-8CDD-9FC5799D39B5}" sibTransId="{35922F1A-6F8E-4AE3-A63A-1CE37B564A64}"/>
    <dgm:cxn modelId="{07C1ED7E-4C2A-4336-BB33-F445FA7DE917}" type="presOf" srcId="{8B94E1B4-D67C-4D1F-AACF-428DD3DBFFE6}" destId="{105410A4-053A-400C-92A5-E11026C642BF}" srcOrd="1" destOrd="0" presId="urn:microsoft.com/office/officeart/2005/8/layout/radial5"/>
    <dgm:cxn modelId="{0EBDEF7E-0519-4A85-8C85-F28D53E16B12}" type="presOf" srcId="{8B94E1B4-D67C-4D1F-AACF-428DD3DBFFE6}" destId="{C61A5FEC-44CF-46EB-A847-735CFC2BFD97}" srcOrd="0" destOrd="0" presId="urn:microsoft.com/office/officeart/2005/8/layout/radial5"/>
    <dgm:cxn modelId="{F9643983-8286-4A2A-9834-F68BA7F87EB8}" type="presOf" srcId="{110F235E-B0FB-448F-B9AC-AFF26D11D102}" destId="{341FD32F-FB0F-4368-99AB-9ECC76322D8D}" srcOrd="0" destOrd="0" presId="urn:microsoft.com/office/officeart/2005/8/layout/radial5"/>
    <dgm:cxn modelId="{2328889D-9707-4864-B15A-E504FAAC6045}" type="presOf" srcId="{EB328715-FC43-414D-800B-87E086637072}" destId="{839F6B94-6A58-4837-BAAE-AA4D41956BFF}" srcOrd="0" destOrd="0" presId="urn:microsoft.com/office/officeart/2005/8/layout/radial5"/>
    <dgm:cxn modelId="{1FD39AA6-7F4A-42E1-92AD-B26B877C9FAB}" srcId="{C54FCAA7-84A7-443D-AB86-33EC762820F0}" destId="{B315DF7F-5027-405A-BBEB-773B2244AB94}" srcOrd="0" destOrd="0" parTransId="{C785AE46-57F5-48B6-8574-43ACE5BC716C}" sibTransId="{68AE51E2-1417-4A44-849F-CAA53577CB4F}"/>
    <dgm:cxn modelId="{69F9DAB3-FCBB-496A-B13F-BF368BE17247}" type="presOf" srcId="{5E0FFDFF-1443-4A9B-BE7C-6B63BA220074}" destId="{2597DFF7-48FA-42E3-8989-34F8CF4F1838}" srcOrd="0" destOrd="0" presId="urn:microsoft.com/office/officeart/2005/8/layout/radial5"/>
    <dgm:cxn modelId="{3A5953BB-B7CD-4079-A4D2-9FE6985C678C}" type="presOf" srcId="{BB25D076-149A-4F9E-9132-214FCB4BD107}" destId="{A766FB6D-2E5A-4767-AD23-0F3EFFD42687}" srcOrd="1" destOrd="0" presId="urn:microsoft.com/office/officeart/2005/8/layout/radial5"/>
    <dgm:cxn modelId="{AE4DE7BD-56C1-4951-AF1B-D81DC6D5883D}" srcId="{B315DF7F-5027-405A-BBEB-773B2244AB94}" destId="{45F24855-9739-4C43-963B-995DE9379520}" srcOrd="4" destOrd="0" parTransId="{CE95E476-586A-479F-8857-1B659EC1595F}" sibTransId="{FBF140F0-B50F-4F98-9369-7C7DFF074BA4}"/>
    <dgm:cxn modelId="{E6DC2EBF-4968-4045-8AAB-E34025645AE8}" type="presOf" srcId="{CE95E476-586A-479F-8857-1B659EC1595F}" destId="{168B5B01-98CA-4060-AE38-4CB27D9586AB}" srcOrd="0" destOrd="0" presId="urn:microsoft.com/office/officeart/2005/8/layout/radial5"/>
    <dgm:cxn modelId="{BB7755C7-9563-44AC-8D2B-4D55AFF89373}" srcId="{B315DF7F-5027-405A-BBEB-773B2244AB94}" destId="{C08691D6-0ACA-413C-A782-4DC9639CFC9F}" srcOrd="2" destOrd="0" parTransId="{110F235E-B0FB-448F-B9AC-AFF26D11D102}" sibTransId="{0DB88011-10D4-45B3-B5E4-40FADC115D49}"/>
    <dgm:cxn modelId="{46D36AC8-95EC-4DE3-8C85-02D32BB2EDEB}" type="presOf" srcId="{F683F4ED-B007-47E1-B6A3-8B96943C7083}" destId="{D021AF18-4486-415E-9D94-93E4B4324838}" srcOrd="0" destOrd="0" presId="urn:microsoft.com/office/officeart/2005/8/layout/radial5"/>
    <dgm:cxn modelId="{D56DB5D4-4395-4B21-82F1-0BE255BD3EDA}" srcId="{B315DF7F-5027-405A-BBEB-773B2244AB94}" destId="{EB328715-FC43-414D-800B-87E086637072}" srcOrd="6" destOrd="0" parTransId="{D8A0B172-70D3-4586-A5F2-C3E0D77E7754}" sibTransId="{5CA1C841-32C7-4540-8F7E-FDD8DB86A7F1}"/>
    <dgm:cxn modelId="{C90D55D7-F33B-490C-91C1-7BAE5FE1230A}" type="presOf" srcId="{D42CC77F-1BE2-4F0B-B6A1-C84EA887E89F}" destId="{247D1A83-9761-46F7-B9D7-46AC16B27B80}" srcOrd="1" destOrd="0" presId="urn:microsoft.com/office/officeart/2005/8/layout/radial5"/>
    <dgm:cxn modelId="{8E6B88D7-6059-4E42-B826-B2BC6F20CAA5}" srcId="{B315DF7F-5027-405A-BBEB-773B2244AB94}" destId="{F683F4ED-B007-47E1-B6A3-8B96943C7083}" srcOrd="5" destOrd="0" parTransId="{8B94E1B4-D67C-4D1F-AACF-428DD3DBFFE6}" sibTransId="{12172D83-4A55-40A7-9383-F5C37B68539F}"/>
    <dgm:cxn modelId="{3F7F4AE6-580F-400C-A59F-A7BB5EC571C4}" type="presOf" srcId="{D8A0B172-70D3-4586-A5F2-C3E0D77E7754}" destId="{E9FFDB82-15BD-4CEA-9D91-5F0955C4F0B4}" srcOrd="0" destOrd="0" presId="urn:microsoft.com/office/officeart/2005/8/layout/radial5"/>
    <dgm:cxn modelId="{F8D7A4F7-0E57-4035-93FD-11B86655ED9D}" type="presOf" srcId="{45F24855-9739-4C43-963B-995DE9379520}" destId="{C20303BB-D7CC-40CB-B900-736ACF677CB8}" srcOrd="0" destOrd="0" presId="urn:microsoft.com/office/officeart/2005/8/layout/radial5"/>
    <dgm:cxn modelId="{83286BFC-AF25-46D2-92AC-799045A134D1}" type="presOf" srcId="{34747F08-9737-432E-9ADB-A2C2D86ED3F6}" destId="{8C0697F6-99D5-4236-90C0-7F6EABB4AF38}" srcOrd="0" destOrd="0" presId="urn:microsoft.com/office/officeart/2005/8/layout/radial5"/>
    <dgm:cxn modelId="{58001461-8331-4EE8-A3D8-2DDEBFEC9500}" type="presParOf" srcId="{37C1C211-CE42-41A1-A43C-B40991981409}" destId="{30BF1F77-FCA8-4F4F-A896-D985B28867BE}" srcOrd="0" destOrd="0" presId="urn:microsoft.com/office/officeart/2005/8/layout/radial5"/>
    <dgm:cxn modelId="{123C3FAD-69D1-4376-B33F-0F938A21C4DC}" type="presParOf" srcId="{37C1C211-CE42-41A1-A43C-B40991981409}" destId="{93FC0AAF-ACFB-4512-B7DB-8607DB5D2A13}" srcOrd="1" destOrd="0" presId="urn:microsoft.com/office/officeart/2005/8/layout/radial5"/>
    <dgm:cxn modelId="{9B9C7562-16B9-4A33-851C-B454A2C5BF6D}" type="presParOf" srcId="{93FC0AAF-ACFB-4512-B7DB-8607DB5D2A13}" destId="{754064F7-8EC7-4F71-B7EC-AF1D3E35F3DE}" srcOrd="0" destOrd="0" presId="urn:microsoft.com/office/officeart/2005/8/layout/radial5"/>
    <dgm:cxn modelId="{CBCBE9E4-361A-4877-B0F8-A9C34740D071}" type="presParOf" srcId="{37C1C211-CE42-41A1-A43C-B40991981409}" destId="{58B28D68-12CD-459D-8BA4-96FBAEAFAD07}" srcOrd="2" destOrd="0" presId="urn:microsoft.com/office/officeart/2005/8/layout/radial5"/>
    <dgm:cxn modelId="{B17770CF-5A39-4816-ADEC-D0C0753B37D4}" type="presParOf" srcId="{37C1C211-CE42-41A1-A43C-B40991981409}" destId="{EE5C3748-9353-4552-9E60-6CEB57E849EA}" srcOrd="3" destOrd="0" presId="urn:microsoft.com/office/officeart/2005/8/layout/radial5"/>
    <dgm:cxn modelId="{03FC4AB3-38D2-44A7-909B-6CD304FD509F}" type="presParOf" srcId="{EE5C3748-9353-4552-9E60-6CEB57E849EA}" destId="{9CC9C124-6F45-40DD-801E-2F9342FF2CA5}" srcOrd="0" destOrd="0" presId="urn:microsoft.com/office/officeart/2005/8/layout/radial5"/>
    <dgm:cxn modelId="{1969E243-DB96-43F4-9A4C-04B583D5BA72}" type="presParOf" srcId="{37C1C211-CE42-41A1-A43C-B40991981409}" destId="{94F52A1F-35B7-4BAB-B25E-A1CA95A35801}" srcOrd="4" destOrd="0" presId="urn:microsoft.com/office/officeart/2005/8/layout/radial5"/>
    <dgm:cxn modelId="{4C26BAA0-B791-42F4-B6B0-4F17E180D338}" type="presParOf" srcId="{37C1C211-CE42-41A1-A43C-B40991981409}" destId="{341FD32F-FB0F-4368-99AB-9ECC76322D8D}" srcOrd="5" destOrd="0" presId="urn:microsoft.com/office/officeart/2005/8/layout/radial5"/>
    <dgm:cxn modelId="{7A9B5DB8-A930-49A6-82BA-8D72800355EE}" type="presParOf" srcId="{341FD32F-FB0F-4368-99AB-9ECC76322D8D}" destId="{ADB15D78-427D-46EF-AE98-FAA1B1E37822}" srcOrd="0" destOrd="0" presId="urn:microsoft.com/office/officeart/2005/8/layout/radial5"/>
    <dgm:cxn modelId="{5757850A-18D8-4D51-83F9-937E2ECD6B37}" type="presParOf" srcId="{37C1C211-CE42-41A1-A43C-B40991981409}" destId="{2501E6AE-7532-4AF2-8C2C-B73F388EF776}" srcOrd="6" destOrd="0" presId="urn:microsoft.com/office/officeart/2005/8/layout/radial5"/>
    <dgm:cxn modelId="{E2207EFF-8A74-4A6D-BECC-6326FC8A6E2D}" type="presParOf" srcId="{37C1C211-CE42-41A1-A43C-B40991981409}" destId="{9D346E58-8914-4CE9-903D-D582D392F312}" srcOrd="7" destOrd="0" presId="urn:microsoft.com/office/officeart/2005/8/layout/radial5"/>
    <dgm:cxn modelId="{92079665-376C-426F-A813-750F010E618A}" type="presParOf" srcId="{9D346E58-8914-4CE9-903D-D582D392F312}" destId="{247D1A83-9761-46F7-B9D7-46AC16B27B80}" srcOrd="0" destOrd="0" presId="urn:microsoft.com/office/officeart/2005/8/layout/radial5"/>
    <dgm:cxn modelId="{9AAF9E5F-1B57-462D-BE13-69BE265C388D}" type="presParOf" srcId="{37C1C211-CE42-41A1-A43C-B40991981409}" destId="{77920B93-EDBD-4AC1-A3E7-27CBC0DB374C}" srcOrd="8" destOrd="0" presId="urn:microsoft.com/office/officeart/2005/8/layout/radial5"/>
    <dgm:cxn modelId="{D4A85BC6-F5E3-4947-A4AB-08F105F705A5}" type="presParOf" srcId="{37C1C211-CE42-41A1-A43C-B40991981409}" destId="{168B5B01-98CA-4060-AE38-4CB27D9586AB}" srcOrd="9" destOrd="0" presId="urn:microsoft.com/office/officeart/2005/8/layout/radial5"/>
    <dgm:cxn modelId="{9B200CB2-CD49-49C0-917A-CFEECCBDA4AF}" type="presParOf" srcId="{168B5B01-98CA-4060-AE38-4CB27D9586AB}" destId="{E3A374AD-F9D5-436E-B808-55E98C7A6D79}" srcOrd="0" destOrd="0" presId="urn:microsoft.com/office/officeart/2005/8/layout/radial5"/>
    <dgm:cxn modelId="{AACC3C56-0297-4B2B-A4DB-051E6636C05F}" type="presParOf" srcId="{37C1C211-CE42-41A1-A43C-B40991981409}" destId="{C20303BB-D7CC-40CB-B900-736ACF677CB8}" srcOrd="10" destOrd="0" presId="urn:microsoft.com/office/officeart/2005/8/layout/radial5"/>
    <dgm:cxn modelId="{BEDFB81C-D207-43CC-A994-1DB797440776}" type="presParOf" srcId="{37C1C211-CE42-41A1-A43C-B40991981409}" destId="{C61A5FEC-44CF-46EB-A847-735CFC2BFD97}" srcOrd="11" destOrd="0" presId="urn:microsoft.com/office/officeart/2005/8/layout/radial5"/>
    <dgm:cxn modelId="{3CD71424-B022-415D-B76D-221E7F658D76}" type="presParOf" srcId="{C61A5FEC-44CF-46EB-A847-735CFC2BFD97}" destId="{105410A4-053A-400C-92A5-E11026C642BF}" srcOrd="0" destOrd="0" presId="urn:microsoft.com/office/officeart/2005/8/layout/radial5"/>
    <dgm:cxn modelId="{3A5A4BA7-F461-49C6-B9E0-293AB7D3F47F}" type="presParOf" srcId="{37C1C211-CE42-41A1-A43C-B40991981409}" destId="{D021AF18-4486-415E-9D94-93E4B4324838}" srcOrd="12" destOrd="0" presId="urn:microsoft.com/office/officeart/2005/8/layout/radial5"/>
    <dgm:cxn modelId="{47D8B6C2-8977-43B5-AA2C-7246F9257D43}" type="presParOf" srcId="{37C1C211-CE42-41A1-A43C-B40991981409}" destId="{E9FFDB82-15BD-4CEA-9D91-5F0955C4F0B4}" srcOrd="13" destOrd="0" presId="urn:microsoft.com/office/officeart/2005/8/layout/radial5"/>
    <dgm:cxn modelId="{881C6387-645E-459A-8F28-7C6D547EC435}" type="presParOf" srcId="{E9FFDB82-15BD-4CEA-9D91-5F0955C4F0B4}" destId="{8E9D3F82-EB6F-4F0C-BD7C-0B751A3D499A}" srcOrd="0" destOrd="0" presId="urn:microsoft.com/office/officeart/2005/8/layout/radial5"/>
    <dgm:cxn modelId="{7DD60794-16AA-4C44-AF09-839CAB46E3CC}" type="presParOf" srcId="{37C1C211-CE42-41A1-A43C-B40991981409}" destId="{839F6B94-6A58-4837-BAAE-AA4D41956BFF}" srcOrd="14" destOrd="0" presId="urn:microsoft.com/office/officeart/2005/8/layout/radial5"/>
    <dgm:cxn modelId="{4DD41BD9-7011-4052-BF48-0792B0683CA9}" type="presParOf" srcId="{37C1C211-CE42-41A1-A43C-B40991981409}" destId="{C48F2046-8090-4984-BC67-F7D7AEDAAA2A}" srcOrd="15" destOrd="0" presId="urn:microsoft.com/office/officeart/2005/8/layout/radial5"/>
    <dgm:cxn modelId="{CFFED60E-0BC6-4BB7-97D5-122055670046}" type="presParOf" srcId="{C48F2046-8090-4984-BC67-F7D7AEDAAA2A}" destId="{A766FB6D-2E5A-4767-AD23-0F3EFFD42687}" srcOrd="0" destOrd="0" presId="urn:microsoft.com/office/officeart/2005/8/layout/radial5"/>
    <dgm:cxn modelId="{C407C2FC-363A-47C6-9922-3B6840D461DB}" type="presParOf" srcId="{37C1C211-CE42-41A1-A43C-B40991981409}" destId="{8C0697F6-99D5-4236-90C0-7F6EABB4AF38}" srcOrd="16" destOrd="0" presId="urn:microsoft.com/office/officeart/2005/8/layout/radial5"/>
    <dgm:cxn modelId="{ED6F2632-6ADB-4384-B4ED-32317A5C057A}" type="presParOf" srcId="{37C1C211-CE42-41A1-A43C-B40991981409}" destId="{EACE2290-764D-48A5-B1B0-6F3B72D735D0}" srcOrd="17" destOrd="0" presId="urn:microsoft.com/office/officeart/2005/8/layout/radial5"/>
    <dgm:cxn modelId="{8470B00A-0353-45C8-93BA-6CEE992FB873}" type="presParOf" srcId="{EACE2290-764D-48A5-B1B0-6F3B72D735D0}" destId="{76B9B246-E0FE-4143-946A-7932188228D2}" srcOrd="0" destOrd="0" presId="urn:microsoft.com/office/officeart/2005/8/layout/radial5"/>
    <dgm:cxn modelId="{67E96A51-6FB5-4982-BAFC-EE1F548A2539}" type="presParOf" srcId="{37C1C211-CE42-41A1-A43C-B40991981409}" destId="{6CE7ADF7-1F23-4140-BA82-88CA1D4B3951}" srcOrd="18" destOrd="0" presId="urn:microsoft.com/office/officeart/2005/8/layout/radial5"/>
    <dgm:cxn modelId="{E489D767-E05A-472A-9377-9E281DBF992D}" type="presParOf" srcId="{37C1C211-CE42-41A1-A43C-B40991981409}" destId="{2597DFF7-48FA-42E3-8989-34F8CF4F1838}" srcOrd="19" destOrd="0" presId="urn:microsoft.com/office/officeart/2005/8/layout/radial5"/>
    <dgm:cxn modelId="{86557448-CFD9-4780-99BB-106D28FF2DCA}" type="presParOf" srcId="{2597DFF7-48FA-42E3-8989-34F8CF4F1838}" destId="{9112DD44-BC2E-4932-8204-75AEF9F0E199}" srcOrd="0" destOrd="0" presId="urn:microsoft.com/office/officeart/2005/8/layout/radial5"/>
    <dgm:cxn modelId="{8AB33D5F-E0C7-4049-BE3D-530B372E7391}" type="presParOf" srcId="{37C1C211-CE42-41A1-A43C-B40991981409}" destId="{0FC2F8B0-C768-423D-A4D1-667650454A64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F1F77-FCA8-4F4F-A896-D985B28867BE}">
      <dsp:nvSpPr>
        <dsp:cNvPr id="0" name=""/>
        <dsp:cNvSpPr/>
      </dsp:nvSpPr>
      <dsp:spPr>
        <a:xfrm>
          <a:off x="2244851" y="1845896"/>
          <a:ext cx="1405400" cy="6943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Мессенджер</a:t>
          </a:r>
        </a:p>
      </dsp:txBody>
      <dsp:txXfrm>
        <a:off x="2450667" y="1947585"/>
        <a:ext cx="993768" cy="490999"/>
      </dsp:txXfrm>
    </dsp:sp>
    <dsp:sp modelId="{93FC0AAF-ACFB-4512-B7DB-8607DB5D2A13}">
      <dsp:nvSpPr>
        <dsp:cNvPr id="0" name=""/>
        <dsp:cNvSpPr/>
      </dsp:nvSpPr>
      <dsp:spPr>
        <a:xfrm rot="16404407">
          <a:off x="2727414" y="1176327"/>
          <a:ext cx="540361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777108" y="1299512"/>
        <a:ext cx="434694" cy="211334"/>
      </dsp:txXfrm>
    </dsp:sp>
    <dsp:sp modelId="{58B28D68-12CD-459D-8BA4-96FBAEAFAD07}">
      <dsp:nvSpPr>
        <dsp:cNvPr id="0" name=""/>
        <dsp:cNvSpPr/>
      </dsp:nvSpPr>
      <dsp:spPr>
        <a:xfrm>
          <a:off x="2535120" y="4"/>
          <a:ext cx="1036633" cy="8287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hlinkClick xmlns:r="http://schemas.openxmlformats.org/officeDocument/2006/relationships" r:id="rId1"/>
            </a:rPr>
            <a:t>WhatsApp</a:t>
          </a:r>
          <a:endParaRPr lang="ru-RU" sz="1200" b="1" kern="1200" dirty="0">
            <a:solidFill>
              <a:srgbClr val="FF0000"/>
            </a:solidFill>
          </a:endParaRPr>
        </a:p>
      </dsp:txBody>
      <dsp:txXfrm>
        <a:off x="2686931" y="121374"/>
        <a:ext cx="733011" cy="586023"/>
      </dsp:txXfrm>
    </dsp:sp>
    <dsp:sp modelId="{EE5C3748-9353-4552-9E60-6CEB57E849EA}">
      <dsp:nvSpPr>
        <dsp:cNvPr id="0" name=""/>
        <dsp:cNvSpPr/>
      </dsp:nvSpPr>
      <dsp:spPr>
        <a:xfrm rot="956501">
          <a:off x="3651440" y="2253952"/>
          <a:ext cx="251484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155077"/>
            <a:satOff val="-5330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3652891" y="2314036"/>
        <a:ext cx="176039" cy="211334"/>
      </dsp:txXfrm>
    </dsp:sp>
    <dsp:sp modelId="{94F52A1F-35B7-4BAB-B25E-A1CA95A35801}">
      <dsp:nvSpPr>
        <dsp:cNvPr id="0" name=""/>
        <dsp:cNvSpPr/>
      </dsp:nvSpPr>
      <dsp:spPr>
        <a:xfrm>
          <a:off x="3986022" y="2215992"/>
          <a:ext cx="984827" cy="828763"/>
        </a:xfrm>
        <a:prstGeom prst="ellipse">
          <a:avLst/>
        </a:prstGeom>
        <a:solidFill>
          <a:schemeClr val="accent4">
            <a:hueOff val="1155077"/>
            <a:satOff val="-5330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hlinkClick xmlns:r="http://schemas.openxmlformats.org/officeDocument/2006/relationships" r:id="rId2"/>
            </a:rPr>
            <a:t>Telegram Web</a:t>
          </a:r>
          <a:endParaRPr lang="ru-RU" sz="1400" b="1" kern="1200" dirty="0"/>
        </a:p>
      </dsp:txBody>
      <dsp:txXfrm>
        <a:off x="4130247" y="2337362"/>
        <a:ext cx="696377" cy="586023"/>
      </dsp:txXfrm>
    </dsp:sp>
    <dsp:sp modelId="{341FD32F-FB0F-4368-99AB-9ECC76322D8D}">
      <dsp:nvSpPr>
        <dsp:cNvPr id="0" name=""/>
        <dsp:cNvSpPr/>
      </dsp:nvSpPr>
      <dsp:spPr>
        <a:xfrm rot="20508821">
          <a:off x="3667869" y="1720230"/>
          <a:ext cx="365915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310154"/>
            <a:satOff val="-10660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3670508" y="1807165"/>
        <a:ext cx="260248" cy="211334"/>
      </dsp:txXfrm>
    </dsp:sp>
    <dsp:sp modelId="{2501E6AE-7532-4AF2-8C2C-B73F388EF776}">
      <dsp:nvSpPr>
        <dsp:cNvPr id="0" name=""/>
        <dsp:cNvSpPr/>
      </dsp:nvSpPr>
      <dsp:spPr>
        <a:xfrm>
          <a:off x="4156122" y="1221998"/>
          <a:ext cx="972048" cy="828763"/>
        </a:xfrm>
        <a:prstGeom prst="ellipse">
          <a:avLst/>
        </a:prstGeom>
        <a:solidFill>
          <a:schemeClr val="accent4">
            <a:hueOff val="2310154"/>
            <a:satOff val="-10660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Skype</a:t>
          </a:r>
          <a:endParaRPr lang="ru-RU" sz="1400" kern="1200" dirty="0"/>
        </a:p>
      </dsp:txBody>
      <dsp:txXfrm>
        <a:off x="4298475" y="1343368"/>
        <a:ext cx="687342" cy="586023"/>
      </dsp:txXfrm>
    </dsp:sp>
    <dsp:sp modelId="{9D346E58-8914-4CE9-903D-D582D392F312}">
      <dsp:nvSpPr>
        <dsp:cNvPr id="0" name=""/>
        <dsp:cNvSpPr/>
      </dsp:nvSpPr>
      <dsp:spPr>
        <a:xfrm rot="18526741">
          <a:off x="3244648" y="1325226"/>
          <a:ext cx="517330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3264391" y="1436858"/>
        <a:ext cx="411663" cy="211334"/>
      </dsp:txXfrm>
    </dsp:sp>
    <dsp:sp modelId="{77920B93-EDBD-4AC1-A3E7-27CBC0DB374C}">
      <dsp:nvSpPr>
        <dsp:cNvPr id="0" name=""/>
        <dsp:cNvSpPr/>
      </dsp:nvSpPr>
      <dsp:spPr>
        <a:xfrm>
          <a:off x="3618816" y="356633"/>
          <a:ext cx="942502" cy="828763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hlinkClick xmlns:r="http://schemas.openxmlformats.org/officeDocument/2006/relationships" r:id="rId3"/>
            </a:rPr>
            <a:t>Viber</a:t>
          </a:r>
          <a:endParaRPr lang="ru-RU" sz="1400" kern="1200" dirty="0"/>
        </a:p>
      </dsp:txBody>
      <dsp:txXfrm>
        <a:off x="3756842" y="478003"/>
        <a:ext cx="666450" cy="586023"/>
      </dsp:txXfrm>
    </dsp:sp>
    <dsp:sp modelId="{168B5B01-98CA-4060-AE38-4CB27D9586AB}">
      <dsp:nvSpPr>
        <dsp:cNvPr id="0" name=""/>
        <dsp:cNvSpPr/>
      </dsp:nvSpPr>
      <dsp:spPr>
        <a:xfrm rot="3164609">
          <a:off x="3220982" y="2695977"/>
          <a:ext cx="486034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620308"/>
            <a:satOff val="-21319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3241831" y="2724370"/>
        <a:ext cx="380367" cy="211334"/>
      </dsp:txXfrm>
    </dsp:sp>
    <dsp:sp modelId="{C20303BB-D7CC-40CB-B900-736ACF677CB8}">
      <dsp:nvSpPr>
        <dsp:cNvPr id="0" name=""/>
        <dsp:cNvSpPr/>
      </dsp:nvSpPr>
      <dsp:spPr>
        <a:xfrm>
          <a:off x="3557600" y="3173164"/>
          <a:ext cx="901147" cy="828763"/>
        </a:xfrm>
        <a:prstGeom prst="ellipse">
          <a:avLst/>
        </a:prstGeom>
        <a:solidFill>
          <a:schemeClr val="accent4">
            <a:hueOff val="4620308"/>
            <a:satOff val="-21319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ICQ</a:t>
          </a:r>
          <a:r>
            <a:rPr lang="ru-RU" sz="1600" kern="1200" dirty="0"/>
            <a:t> </a:t>
          </a:r>
        </a:p>
      </dsp:txBody>
      <dsp:txXfrm>
        <a:off x="3689570" y="3294534"/>
        <a:ext cx="637207" cy="586023"/>
      </dsp:txXfrm>
    </dsp:sp>
    <dsp:sp modelId="{C61A5FEC-44CF-46EB-A847-735CFC2BFD97}">
      <dsp:nvSpPr>
        <dsp:cNvPr id="0" name=""/>
        <dsp:cNvSpPr/>
      </dsp:nvSpPr>
      <dsp:spPr>
        <a:xfrm rot="5281376">
          <a:off x="2719636" y="2832483"/>
          <a:ext cx="512133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775385"/>
            <a:satOff val="-26649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770647" y="2850126"/>
        <a:ext cx="406466" cy="211334"/>
      </dsp:txXfrm>
    </dsp:sp>
    <dsp:sp modelId="{D021AF18-4486-415E-9D94-93E4B4324838}">
      <dsp:nvSpPr>
        <dsp:cNvPr id="0" name=""/>
        <dsp:cNvSpPr/>
      </dsp:nvSpPr>
      <dsp:spPr>
        <a:xfrm>
          <a:off x="2537036" y="3505746"/>
          <a:ext cx="940265" cy="828763"/>
        </a:xfrm>
        <a:prstGeom prst="ellipse">
          <a:avLst/>
        </a:prstGeom>
        <a:solidFill>
          <a:schemeClr val="accent4">
            <a:hueOff val="5775385"/>
            <a:satOff val="-26649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 err="1"/>
            <a:t>Facebook</a:t>
          </a:r>
          <a:r>
            <a:rPr lang="ru-RU" sz="1200" kern="1200" dirty="0"/>
            <a:t> </a:t>
          </a:r>
          <a:r>
            <a:rPr lang="ru-RU" sz="1200" b="1" kern="1200" dirty="0" err="1"/>
            <a:t>Messenger</a:t>
          </a:r>
          <a:endParaRPr lang="ru-RU" sz="1200" kern="1200" dirty="0"/>
        </a:p>
      </dsp:txBody>
      <dsp:txXfrm>
        <a:off x="2674735" y="3627116"/>
        <a:ext cx="664867" cy="586023"/>
      </dsp:txXfrm>
    </dsp:sp>
    <dsp:sp modelId="{E9FFDB82-15BD-4CEA-9D91-5F0955C4F0B4}">
      <dsp:nvSpPr>
        <dsp:cNvPr id="0" name=""/>
        <dsp:cNvSpPr/>
      </dsp:nvSpPr>
      <dsp:spPr>
        <a:xfrm rot="7523941">
          <a:off x="2235167" y="2691849"/>
          <a:ext cx="465584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10800000">
        <a:off x="2318605" y="2719227"/>
        <a:ext cx="359917" cy="211334"/>
      </dsp:txXfrm>
    </dsp:sp>
    <dsp:sp modelId="{839F6B94-6A58-4837-BAAE-AA4D41956BFF}">
      <dsp:nvSpPr>
        <dsp:cNvPr id="0" name=""/>
        <dsp:cNvSpPr/>
      </dsp:nvSpPr>
      <dsp:spPr>
        <a:xfrm>
          <a:off x="1488212" y="3173164"/>
          <a:ext cx="936767" cy="828763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 err="1"/>
            <a:t>Discord</a:t>
          </a:r>
          <a:r>
            <a:rPr lang="ru-RU" sz="1400" kern="1200" dirty="0"/>
            <a:t> </a:t>
          </a:r>
        </a:p>
      </dsp:txBody>
      <dsp:txXfrm>
        <a:off x="1625398" y="3294534"/>
        <a:ext cx="662395" cy="586023"/>
      </dsp:txXfrm>
    </dsp:sp>
    <dsp:sp modelId="{C48F2046-8090-4984-BC67-F7D7AEDAAA2A}">
      <dsp:nvSpPr>
        <dsp:cNvPr id="0" name=""/>
        <dsp:cNvSpPr/>
      </dsp:nvSpPr>
      <dsp:spPr>
        <a:xfrm rot="9731683">
          <a:off x="1905747" y="2298559"/>
          <a:ext cx="330088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085538"/>
            <a:satOff val="-37308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10800000">
        <a:off x="2002401" y="2353864"/>
        <a:ext cx="231062" cy="211334"/>
      </dsp:txXfrm>
    </dsp:sp>
    <dsp:sp modelId="{8C0697F6-99D5-4236-90C0-7F6EABB4AF38}">
      <dsp:nvSpPr>
        <dsp:cNvPr id="0" name=""/>
        <dsp:cNvSpPr/>
      </dsp:nvSpPr>
      <dsp:spPr>
        <a:xfrm>
          <a:off x="851211" y="2300576"/>
          <a:ext cx="942826" cy="828763"/>
        </a:xfrm>
        <a:prstGeom prst="ellipse">
          <a:avLst/>
        </a:prstGeom>
        <a:solidFill>
          <a:schemeClr val="accent4">
            <a:hueOff val="8085538"/>
            <a:satOff val="-37308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WeChat</a:t>
          </a:r>
          <a:r>
            <a:rPr lang="ru-RU" sz="1400" b="1" kern="1200" dirty="0"/>
            <a:t> </a:t>
          </a:r>
          <a:endParaRPr lang="ru-RU" sz="1400" kern="1200" dirty="0"/>
        </a:p>
      </dsp:txBody>
      <dsp:txXfrm>
        <a:off x="989285" y="2421946"/>
        <a:ext cx="666678" cy="586023"/>
      </dsp:txXfrm>
    </dsp:sp>
    <dsp:sp modelId="{EACE2290-764D-48A5-B1B0-6F3B72D735D0}">
      <dsp:nvSpPr>
        <dsp:cNvPr id="0" name=""/>
        <dsp:cNvSpPr/>
      </dsp:nvSpPr>
      <dsp:spPr>
        <a:xfrm rot="11934699">
          <a:off x="1908646" y="1718921"/>
          <a:ext cx="337886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240615"/>
            <a:satOff val="-42638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10800000">
        <a:off x="2007276" y="1805793"/>
        <a:ext cx="236520" cy="211334"/>
      </dsp:txXfrm>
    </dsp:sp>
    <dsp:sp modelId="{6CE7ADF7-1F23-4140-BA82-88CA1D4B3951}">
      <dsp:nvSpPr>
        <dsp:cNvPr id="0" name=""/>
        <dsp:cNvSpPr/>
      </dsp:nvSpPr>
      <dsp:spPr>
        <a:xfrm>
          <a:off x="844846" y="1221998"/>
          <a:ext cx="955555" cy="82876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 err="1">
              <a:solidFill>
                <a:schemeClr val="bg1"/>
              </a:solidFill>
              <a:hlinkClick xmlns:r="http://schemas.openxmlformats.org/officeDocument/2006/relationships" r:id="rId4"/>
            </a:rPr>
            <a:t>ТамТам</a:t>
          </a:r>
          <a:endParaRPr lang="ru-RU" sz="1400" kern="1200" dirty="0">
            <a:solidFill>
              <a:schemeClr val="bg1"/>
            </a:solidFill>
            <a:hlinkClick xmlns:r="http://schemas.openxmlformats.org/officeDocument/2006/relationships" r:id="rId4"/>
          </a:endParaRPr>
        </a:p>
      </dsp:txBody>
      <dsp:txXfrm>
        <a:off x="984784" y="1343368"/>
        <a:ext cx="675679" cy="586023"/>
      </dsp:txXfrm>
    </dsp:sp>
    <dsp:sp modelId="{2597DFF7-48FA-42E3-8989-34F8CF4F1838}">
      <dsp:nvSpPr>
        <dsp:cNvPr id="0" name=""/>
        <dsp:cNvSpPr/>
      </dsp:nvSpPr>
      <dsp:spPr>
        <a:xfrm rot="14115944">
          <a:off x="2229237" y="1327309"/>
          <a:ext cx="480316" cy="352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10800000">
        <a:off x="2312174" y="1441173"/>
        <a:ext cx="374649" cy="211334"/>
      </dsp:txXfrm>
    </dsp:sp>
    <dsp:sp modelId="{0FC2F8B0-C768-423D-A4D1-667650454A64}">
      <dsp:nvSpPr>
        <dsp:cNvPr id="0" name=""/>
        <dsp:cNvSpPr/>
      </dsp:nvSpPr>
      <dsp:spPr>
        <a:xfrm>
          <a:off x="1473928" y="349410"/>
          <a:ext cx="965335" cy="828763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500" kern="1200"/>
        </a:p>
      </dsp:txBody>
      <dsp:txXfrm>
        <a:off x="1615298" y="470780"/>
        <a:ext cx="682595" cy="58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6FA0B-DA08-4ED5-BE7E-879CF584B32B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DC40-AD91-4C8F-BC45-FBA454138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DC40-AD91-4C8F-BC45-FBA454138B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11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DC40-AD91-4C8F-BC45-FBA454138B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08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DC40-AD91-4C8F-BC45-FBA454138B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2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69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08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8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56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77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39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550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07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10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1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9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87000"/>
                    </a14:imgEffect>
                    <a14:imgEffect>
                      <a14:brightnessContrast bright="6000" contrast="-58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D7A6-2C61-4778-9D53-68FA8D1133AC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8050-57FD-4337-B641-29F771DC4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5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Ff37j-J0SNIL9Z2WWZnJZGSJxiebkKh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422062" y="-235132"/>
            <a:ext cx="13535020" cy="73559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817" y="1913057"/>
            <a:ext cx="11416145" cy="2387600"/>
          </a:xfrm>
          <a:blipFill dpi="0" rotWithShape="1">
            <a:blip r:embed="rId3">
              <a:alphaModFix amt="10000"/>
            </a:blip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Организация дистанционной формы обучения игре на музыкальном инструменте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</a:t>
            </a:r>
            <a:r>
              <a:rPr lang="ru-RU" sz="4900" i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на примере клавишного синтезатора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417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1" dirty="0">
                <a:solidFill>
                  <a:schemeClr val="accent1">
                    <a:lumMod val="75000"/>
                  </a:schemeClr>
                </a:solidFill>
              </a:rPr>
              <a:t>Учащийся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: высылает видео-запись, аудио-запись. </a:t>
            </a:r>
          </a:p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Если в Интернете имеется запись произведения, обязательно прослушать, желательно в нескольких вариантах исполнения.</a:t>
            </a:r>
          </a:p>
          <a:p>
            <a:pPr marL="0" indent="0">
              <a:buNone/>
            </a:pPr>
            <a:r>
              <a:rPr lang="ru-RU" sz="3600" b="1" i="1" dirty="0">
                <a:solidFill>
                  <a:schemeClr val="accent1">
                    <a:lumMod val="75000"/>
                  </a:schemeClr>
                </a:solidFill>
              </a:rPr>
              <a:t>Преподаватель: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может прослушать и выслать ответную видео-запись, используя исполнение, или видео-показ ошибок в нотном тексте.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0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не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Skype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Zoom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или любое другое приложение?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Нам нужно организовать не групповую, а индивидуальную связь.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 работе понадобится показывать сам инструмент, поэтому камера должна быть не стационарная.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 выполнении домашних занятий понадобится высылать видео, поэтому нужно учитывать тот момент, что приложения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WhatsApp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FaceTime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– хорошо работают при связи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online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, а вот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Viber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хорошо подходит для передачи видео-файлов.</a:t>
            </a:r>
          </a:p>
          <a:p>
            <a:pPr marL="514350" indent="-514350">
              <a:buFont typeface="+mj-lt"/>
              <a:buAutoNum type="arabicPeriod"/>
            </a:pP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2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Плюсы и минусы дистанционной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3896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Положительные моменты дистанционной работы для учащихся: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Работа на домашнем синтезаторе: преподаватель помогает разобраться с функционалом инструмента. Для этого ему нужно быть компетентным и при необходимости найти инструкцию в Интернете и познакомится с основными возможностями инструмента.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Обучающийся более тщательно готовится к занятиям, так как от него требуется видео-запись, которая высылается до следующего занятия преподавателю.</a:t>
            </a:r>
            <a:endParaRPr lang="ru-RU" sz="2400" dirty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Минусы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Работа над игровым аппаратом, особенно в начальных классах.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Требуется помощь родителей для учащихся первого года обучения (показ нот в тексте, настройка инструмента)  </a:t>
            </a:r>
          </a:p>
          <a:p>
            <a:pPr marL="0" indent="0">
              <a:buNone/>
            </a:pPr>
            <a:endParaRPr lang="ru-RU" sz="2000" i="1" dirty="0">
              <a:solidFill>
                <a:schemeClr val="accent1">
                  <a:lumMod val="75000"/>
                </a:schemeClr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30351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3734"/>
            <a:ext cx="10310973" cy="463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838200" y="535848"/>
            <a:ext cx="2765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Сайт класса</a:t>
            </a:r>
          </a:p>
        </p:txBody>
      </p:sp>
    </p:spTree>
    <p:extLst>
      <p:ext uri="{BB962C8B-B14F-4D97-AF65-F5344CB8AC3E}">
        <p14:creationId xmlns:p14="http://schemas.microsoft.com/office/powerpoint/2010/main" val="409594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5108" y="979714"/>
            <a:ext cx="11014166" cy="985294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«Мы все приобрели уникальный опыт…» </a:t>
            </a:r>
            <a:br>
              <a:rPr lang="ru-RU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данный период, при использовании дистанционного образования, востребованность знаний по музыкальной информатике и информационным технологиям стала особенно актуальной.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Неумение организовать работу с применением цифровых технологий, незнание методик и современных средств обработки информации привело к готовности получения знаний в данной области.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69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Дистанционное обучение, что это такое?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90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>
                <a:solidFill>
                  <a:srgbClr val="0070C0"/>
                </a:solidFill>
              </a:rPr>
              <a:t>Дистанционное обучение</a:t>
            </a:r>
            <a:r>
              <a:rPr lang="ru-RU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3200" b="1" dirty="0">
                <a:solidFill>
                  <a:srgbClr val="0070C0"/>
                </a:solidFill>
              </a:rPr>
              <a:t>- </a:t>
            </a:r>
            <a:r>
              <a:rPr lang="ru-RU" sz="3200" dirty="0">
                <a:solidFill>
                  <a:srgbClr val="0070C0"/>
                </a:solidFill>
              </a:rPr>
              <a:t>это способ получения образования практически всех уровней, при котором преподаватель и ученик находятся на расстоянии друг от друга и лишены возможности общаться без специальных вспомогательных средств. </a:t>
            </a:r>
          </a:p>
          <a:p>
            <a:pPr algn="just"/>
            <a:endParaRPr lang="ru-RU" sz="32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sz="3200" b="1" dirty="0">
                <a:solidFill>
                  <a:srgbClr val="0070C0"/>
                </a:solidFill>
              </a:rPr>
              <a:t>Передача знаний от педагога к ученику посредством </a:t>
            </a:r>
            <a:r>
              <a:rPr lang="en-US" sz="3200" b="1" dirty="0">
                <a:solidFill>
                  <a:srgbClr val="0070C0"/>
                </a:solidFill>
              </a:rPr>
              <a:t>online</a:t>
            </a:r>
            <a:r>
              <a:rPr lang="ru-RU" sz="3200" b="1" dirty="0">
                <a:solidFill>
                  <a:srgbClr val="0070C0"/>
                </a:solidFill>
              </a:rPr>
              <a:t>-платформ, мессенджеров и других технологий.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646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Организация дистанционной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2314" y="1757816"/>
            <a:ext cx="7412297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Необходимы знания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платформ дистанционного обучения,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цифрового инструментария, «мультимедиа», «гипермедиа», «электронных» учебников,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формирования электронных тестов для проверки знаний обучающихся, </a:t>
            </a:r>
          </a:p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ориентация в программном обеспечении, знание современных методик и технологий обучения с применением цифровых инструментов.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2" y="3459570"/>
            <a:ext cx="3877392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18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437201"/>
              </p:ext>
            </p:extLst>
          </p:nvPr>
        </p:nvGraphicFramePr>
        <p:xfrm>
          <a:off x="746760" y="1120231"/>
          <a:ext cx="59730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2998" y="1120231"/>
            <a:ext cx="50610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Мессенджер — 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это программа (приложение) </a:t>
            </a:r>
          </a:p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для смартфона или персонального компьютера, </a:t>
            </a:r>
          </a:p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позволяющая мгновенно обмениваться</a:t>
            </a:r>
          </a:p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 с друзьями текстовыми сообщениями,</a:t>
            </a:r>
          </a:p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 телефонными звонками и даже разговаривать</a:t>
            </a:r>
          </a:p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 с использованием видеосвязи.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245098" y="173736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FaceTime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3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 24"/>
          <p:cNvSpPr/>
          <p:nvPr/>
        </p:nvSpPr>
        <p:spPr>
          <a:xfrm>
            <a:off x="2001592" y="4403872"/>
            <a:ext cx="8325447" cy="593151"/>
          </a:xfrm>
          <a:custGeom>
            <a:avLst/>
            <a:gdLst>
              <a:gd name="connsiteX0" fmla="*/ 0 w 6992874"/>
              <a:gd name="connsiteY0" fmla="*/ 0 h 701793"/>
              <a:gd name="connsiteX1" fmla="*/ 6641978 w 6992874"/>
              <a:gd name="connsiteY1" fmla="*/ 0 h 701793"/>
              <a:gd name="connsiteX2" fmla="*/ 6992874 w 6992874"/>
              <a:gd name="connsiteY2" fmla="*/ 350897 h 701793"/>
              <a:gd name="connsiteX3" fmla="*/ 6641978 w 6992874"/>
              <a:gd name="connsiteY3" fmla="*/ 701793 h 701793"/>
              <a:gd name="connsiteX4" fmla="*/ 0 w 6992874"/>
              <a:gd name="connsiteY4" fmla="*/ 701793 h 701793"/>
              <a:gd name="connsiteX5" fmla="*/ 0 w 6992874"/>
              <a:gd name="connsiteY5" fmla="*/ 0 h 70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2874" h="701793">
                <a:moveTo>
                  <a:pt x="6992874" y="701792"/>
                </a:moveTo>
                <a:lnTo>
                  <a:pt x="350896" y="701792"/>
                </a:lnTo>
                <a:lnTo>
                  <a:pt x="0" y="350896"/>
                </a:lnTo>
                <a:lnTo>
                  <a:pt x="350896" y="1"/>
                </a:lnTo>
                <a:lnTo>
                  <a:pt x="6992874" y="1"/>
                </a:lnTo>
                <a:lnTo>
                  <a:pt x="6992874" y="7017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919" tIns="121921" rIns="227584" bIns="121920" numCol="1" spcCol="1270" anchor="ctr" anchorCtr="0">
            <a:noAutofit/>
          </a:bodyPr>
          <a:lstStyle/>
          <a:p>
            <a:pPr algn="just"/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</a:rPr>
              <a:t>Discord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-</a:t>
            </a:r>
            <a:r>
              <a:rPr lang="ru-RU" sz="1400" dirty="0"/>
              <a:t> </a:t>
            </a: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простейший способ голосового, видео- и текстового общения для любых компаний: школьных кружков, полуночных игровых групп, международных сообществ художников или просто друзей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414009" y="42766"/>
            <a:ext cx="8913032" cy="4994592"/>
            <a:chOff x="2275441" y="1827829"/>
            <a:chExt cx="7501280" cy="5083362"/>
          </a:xfrm>
        </p:grpSpPr>
        <p:sp>
          <p:nvSpPr>
            <p:cNvPr id="6" name="Полилиния 5"/>
            <p:cNvSpPr/>
            <p:nvPr/>
          </p:nvSpPr>
          <p:spPr>
            <a:xfrm>
              <a:off x="2849301" y="1887261"/>
              <a:ext cx="6927420" cy="701795"/>
            </a:xfrm>
            <a:custGeom>
              <a:avLst/>
              <a:gdLst>
                <a:gd name="connsiteX0" fmla="*/ 0 w 6927420"/>
                <a:gd name="connsiteY0" fmla="*/ 0 h 701793"/>
                <a:gd name="connsiteX1" fmla="*/ 6576524 w 6927420"/>
                <a:gd name="connsiteY1" fmla="*/ 0 h 701793"/>
                <a:gd name="connsiteX2" fmla="*/ 6927420 w 6927420"/>
                <a:gd name="connsiteY2" fmla="*/ 350897 h 701793"/>
                <a:gd name="connsiteX3" fmla="*/ 6576524 w 6927420"/>
                <a:gd name="connsiteY3" fmla="*/ 701793 h 701793"/>
                <a:gd name="connsiteX4" fmla="*/ 0 w 6927420"/>
                <a:gd name="connsiteY4" fmla="*/ 701793 h 701793"/>
                <a:gd name="connsiteX5" fmla="*/ 0 w 6927420"/>
                <a:gd name="connsiteY5" fmla="*/ 0 h 70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27420" h="701793">
                  <a:moveTo>
                    <a:pt x="6927420" y="701792"/>
                  </a:moveTo>
                  <a:lnTo>
                    <a:pt x="350896" y="701792"/>
                  </a:lnTo>
                  <a:lnTo>
                    <a:pt x="0" y="350896"/>
                  </a:lnTo>
                  <a:lnTo>
                    <a:pt x="350896" y="1"/>
                  </a:lnTo>
                  <a:lnTo>
                    <a:pt x="6927420" y="1"/>
                  </a:lnTo>
                  <a:lnTo>
                    <a:pt x="6927420" y="7017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919" tIns="121921" rIns="227584" bIns="121921" numCol="1" spcCol="1270" anchor="ctr" anchorCtr="0">
              <a:noAutofit/>
            </a:bodyPr>
            <a:lstStyle/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1" dirty="0" err="1">
                  <a:solidFill>
                    <a:schemeClr val="accent1">
                      <a:lumMod val="50000"/>
                    </a:schemeClr>
                  </a:solidFill>
                </a:rPr>
                <a:t>WhatsApp</a:t>
              </a:r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</a:rPr>
                <a:t> - </a:t>
              </a:r>
              <a:r>
                <a:rPr lang="ru-RU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автоматически синхронизирует список контактов с телефонной книгой телефона. </a:t>
              </a:r>
              <a:r>
                <a:rPr lang="ru-RU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Это</a:t>
              </a:r>
              <a:r>
                <a:rPr lang="ru-RU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 возможно благодаря тому, что все пользователи регистрируются по своему телефонному номеру.</a:t>
              </a:r>
              <a:endParaRPr lang="ru-RU" sz="1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280813" y="1827829"/>
              <a:ext cx="701793" cy="701793"/>
            </a:xfrm>
            <a:prstGeom prst="ellipse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Полилиния 7"/>
            <p:cNvSpPr/>
            <p:nvPr/>
          </p:nvSpPr>
          <p:spPr>
            <a:xfrm rot="21600000">
              <a:off x="2775011" y="2739112"/>
              <a:ext cx="6992874" cy="701795"/>
            </a:xfrm>
            <a:custGeom>
              <a:avLst/>
              <a:gdLst>
                <a:gd name="connsiteX0" fmla="*/ 0 w 6992874"/>
                <a:gd name="connsiteY0" fmla="*/ 0 h 701793"/>
                <a:gd name="connsiteX1" fmla="*/ 6641978 w 6992874"/>
                <a:gd name="connsiteY1" fmla="*/ 0 h 701793"/>
                <a:gd name="connsiteX2" fmla="*/ 6992874 w 6992874"/>
                <a:gd name="connsiteY2" fmla="*/ 350897 h 701793"/>
                <a:gd name="connsiteX3" fmla="*/ 6641978 w 6992874"/>
                <a:gd name="connsiteY3" fmla="*/ 701793 h 701793"/>
                <a:gd name="connsiteX4" fmla="*/ 0 w 6992874"/>
                <a:gd name="connsiteY4" fmla="*/ 701793 h 701793"/>
                <a:gd name="connsiteX5" fmla="*/ 0 w 6992874"/>
                <a:gd name="connsiteY5" fmla="*/ 0 h 70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701793">
                  <a:moveTo>
                    <a:pt x="6992874" y="701792"/>
                  </a:moveTo>
                  <a:lnTo>
                    <a:pt x="350896" y="701792"/>
                  </a:lnTo>
                  <a:lnTo>
                    <a:pt x="0" y="350896"/>
                  </a:lnTo>
                  <a:lnTo>
                    <a:pt x="350896" y="1"/>
                  </a:lnTo>
                  <a:lnTo>
                    <a:pt x="6992874" y="1"/>
                  </a:lnTo>
                  <a:lnTo>
                    <a:pt x="6992874" y="7017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919" tIns="121921" rIns="227584" bIns="121921" numCol="1" spcCol="1270" anchor="ctr" anchorCtr="0">
              <a:noAutofit/>
            </a:bodyPr>
            <a:lstStyle/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Viber</a:t>
              </a:r>
              <a:r>
                <a:rPr lang="ru-RU" sz="1400" b="1" dirty="0">
                  <a:solidFill>
                    <a:schemeClr val="accent1">
                      <a:lumMod val="50000"/>
                    </a:schemeClr>
                  </a:solidFill>
                </a:rPr>
                <a:t> -</a:t>
              </a:r>
              <a:r>
                <a:rPr lang="en-US" sz="1100" dirty="0"/>
                <a:t> </a:t>
              </a:r>
              <a:r>
                <a:rPr lang="ru-RU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позволяет делать бесплатные звонки через </a:t>
              </a:r>
              <a:r>
                <a:rPr lang="ru-RU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Wi-Fi</a:t>
              </a:r>
              <a:r>
                <a:rPr lang="ru-RU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и сети 3G между смартфонами, а также передавать текстовые сообщения, картинки, видео- и аудиосообщения.</a:t>
              </a:r>
              <a:endParaRPr lang="ru-RU" sz="1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85802" y="2771178"/>
              <a:ext cx="701793" cy="701793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Полилиния 9"/>
            <p:cNvSpPr/>
            <p:nvPr/>
          </p:nvSpPr>
          <p:spPr>
            <a:xfrm>
              <a:off x="2769290" y="3626042"/>
              <a:ext cx="6992874" cy="701794"/>
            </a:xfrm>
            <a:custGeom>
              <a:avLst/>
              <a:gdLst>
                <a:gd name="connsiteX0" fmla="*/ 0 w 6992874"/>
                <a:gd name="connsiteY0" fmla="*/ 0 h 701793"/>
                <a:gd name="connsiteX1" fmla="*/ 6641978 w 6992874"/>
                <a:gd name="connsiteY1" fmla="*/ 0 h 701793"/>
                <a:gd name="connsiteX2" fmla="*/ 6992874 w 6992874"/>
                <a:gd name="connsiteY2" fmla="*/ 350897 h 701793"/>
                <a:gd name="connsiteX3" fmla="*/ 6641978 w 6992874"/>
                <a:gd name="connsiteY3" fmla="*/ 701793 h 701793"/>
                <a:gd name="connsiteX4" fmla="*/ 0 w 6992874"/>
                <a:gd name="connsiteY4" fmla="*/ 701793 h 701793"/>
                <a:gd name="connsiteX5" fmla="*/ 0 w 6992874"/>
                <a:gd name="connsiteY5" fmla="*/ 0 h 70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701793">
                  <a:moveTo>
                    <a:pt x="6992874" y="701792"/>
                  </a:moveTo>
                  <a:lnTo>
                    <a:pt x="350896" y="701792"/>
                  </a:lnTo>
                  <a:lnTo>
                    <a:pt x="0" y="350896"/>
                  </a:lnTo>
                  <a:lnTo>
                    <a:pt x="350896" y="1"/>
                  </a:lnTo>
                  <a:lnTo>
                    <a:pt x="6992874" y="1"/>
                  </a:lnTo>
                  <a:lnTo>
                    <a:pt x="6992874" y="7017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919" tIns="121921" rIns="227584" bIns="121920" numCol="1" spcCol="1270" anchor="ctr" anchorCtr="0">
              <a:noAutofit/>
            </a:bodyPr>
            <a:lstStyle/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Skype</a:t>
              </a:r>
              <a:r>
                <a:rPr lang="ru-RU" sz="1600" b="1" dirty="0">
                  <a:solidFill>
                    <a:schemeClr val="accent1">
                      <a:lumMod val="50000"/>
                    </a:schemeClr>
                  </a:solidFill>
                </a:rPr>
                <a:t> - </a:t>
              </a:r>
              <a:r>
                <a:rPr lang="ru-RU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бесплатное </a:t>
              </a:r>
              <a:r>
                <a:rPr lang="ru-RU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проприетарное</a:t>
              </a:r>
              <a:r>
                <a:rPr lang="ru-RU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программное обеспечение с закрытым кодом, обеспечивающее текстовую, голосовую и видеосвязь через Интернет между компьютерами, опционально используя технологии пиринговых сетей, а также платные услуги для звонков на мобильные и стационарные телефоны.</a:t>
              </a:r>
              <a:endParaRPr lang="ru-RU" sz="1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275442" y="3656921"/>
              <a:ext cx="701793" cy="701793"/>
            </a:xfrm>
            <a:prstGeom prst="ellipse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Полилиния 11"/>
            <p:cNvSpPr/>
            <p:nvPr/>
          </p:nvSpPr>
          <p:spPr>
            <a:xfrm>
              <a:off x="2783846" y="4496739"/>
              <a:ext cx="6992874" cy="701794"/>
            </a:xfrm>
            <a:custGeom>
              <a:avLst/>
              <a:gdLst>
                <a:gd name="connsiteX0" fmla="*/ 0 w 6992874"/>
                <a:gd name="connsiteY0" fmla="*/ 0 h 701793"/>
                <a:gd name="connsiteX1" fmla="*/ 6641978 w 6992874"/>
                <a:gd name="connsiteY1" fmla="*/ 0 h 701793"/>
                <a:gd name="connsiteX2" fmla="*/ 6992874 w 6992874"/>
                <a:gd name="connsiteY2" fmla="*/ 350897 h 701793"/>
                <a:gd name="connsiteX3" fmla="*/ 6641978 w 6992874"/>
                <a:gd name="connsiteY3" fmla="*/ 701793 h 701793"/>
                <a:gd name="connsiteX4" fmla="*/ 0 w 6992874"/>
                <a:gd name="connsiteY4" fmla="*/ 701793 h 701793"/>
                <a:gd name="connsiteX5" fmla="*/ 0 w 6992874"/>
                <a:gd name="connsiteY5" fmla="*/ 0 h 70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701793">
                  <a:moveTo>
                    <a:pt x="6992874" y="701792"/>
                  </a:moveTo>
                  <a:lnTo>
                    <a:pt x="350896" y="701792"/>
                  </a:lnTo>
                  <a:lnTo>
                    <a:pt x="0" y="350896"/>
                  </a:lnTo>
                  <a:lnTo>
                    <a:pt x="350896" y="1"/>
                  </a:lnTo>
                  <a:lnTo>
                    <a:pt x="6992874" y="1"/>
                  </a:lnTo>
                  <a:lnTo>
                    <a:pt x="6992874" y="7017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919" tIns="121921" rIns="227584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2295367" y="4518845"/>
              <a:ext cx="701793" cy="701793"/>
            </a:xfrm>
            <a:prstGeom prst="ellipse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Полилиния 13"/>
            <p:cNvSpPr/>
            <p:nvPr/>
          </p:nvSpPr>
          <p:spPr>
            <a:xfrm rot="21600000">
              <a:off x="2775011" y="5472963"/>
              <a:ext cx="6992874" cy="701794"/>
            </a:xfrm>
            <a:custGeom>
              <a:avLst/>
              <a:gdLst>
                <a:gd name="connsiteX0" fmla="*/ 0 w 6992874"/>
                <a:gd name="connsiteY0" fmla="*/ 0 h 701793"/>
                <a:gd name="connsiteX1" fmla="*/ 6641978 w 6992874"/>
                <a:gd name="connsiteY1" fmla="*/ 0 h 701793"/>
                <a:gd name="connsiteX2" fmla="*/ 6992874 w 6992874"/>
                <a:gd name="connsiteY2" fmla="*/ 350897 h 701793"/>
                <a:gd name="connsiteX3" fmla="*/ 6641978 w 6992874"/>
                <a:gd name="connsiteY3" fmla="*/ 701793 h 701793"/>
                <a:gd name="connsiteX4" fmla="*/ 0 w 6992874"/>
                <a:gd name="connsiteY4" fmla="*/ 701793 h 701793"/>
                <a:gd name="connsiteX5" fmla="*/ 0 w 6992874"/>
                <a:gd name="connsiteY5" fmla="*/ 0 h 70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2874" h="701793">
                  <a:moveTo>
                    <a:pt x="6992874" y="701792"/>
                  </a:moveTo>
                  <a:lnTo>
                    <a:pt x="350896" y="701792"/>
                  </a:lnTo>
                  <a:lnTo>
                    <a:pt x="0" y="350896"/>
                  </a:lnTo>
                  <a:lnTo>
                    <a:pt x="350896" y="1"/>
                  </a:lnTo>
                  <a:lnTo>
                    <a:pt x="6992874" y="1"/>
                  </a:lnTo>
                  <a:lnTo>
                    <a:pt x="6992874" y="7017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919" tIns="121921" rIns="227584" bIns="121920" numCol="1" spcCol="1270" anchor="ctr" anchorCtr="0">
              <a:noAutofit/>
            </a:bodyPr>
            <a:lstStyle/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>
                  <a:solidFill>
                    <a:schemeClr val="accent1">
                      <a:lumMod val="50000"/>
                    </a:schemeClr>
                  </a:solidFill>
                </a:rPr>
                <a:t>TamTam</a:t>
              </a:r>
              <a:r>
                <a:rPr lang="ru-RU" sz="1600" b="1" dirty="0">
                  <a:solidFill>
                    <a:schemeClr val="accent1">
                      <a:lumMod val="50000"/>
                    </a:schemeClr>
                  </a:solidFill>
                </a:rPr>
                <a:t> -</a:t>
              </a:r>
              <a:r>
                <a:rPr lang="ru-RU" sz="16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ru-RU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кроссплатформенный </a:t>
              </a:r>
              <a:r>
                <a:rPr lang="ru-RU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мессенджер</a:t>
              </a:r>
              <a:r>
                <a:rPr lang="ru-RU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позволяющий вести текстовую переписку (в том числе в групповых чатах), отправлять звуковые сообщения, создавать каналы, а также обмениваться фотографиями, GIF-анимацией, музыкой.</a:t>
              </a:r>
              <a:endParaRPr lang="ru-RU" sz="1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275441" y="6209398"/>
              <a:ext cx="701793" cy="701793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7" name="Прямоугольник 16"/>
          <p:cNvSpPr/>
          <p:nvPr/>
        </p:nvSpPr>
        <p:spPr>
          <a:xfrm>
            <a:off x="2435752" y="2760888"/>
            <a:ext cx="64043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WeChat</a:t>
            </a:r>
            <a:r>
              <a:rPr lang="ru-RU" sz="1400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- </a:t>
            </a:r>
            <a:r>
              <a:rPr lang="ru-RU" sz="1200" spc="5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доступно для всех типов платформ; групповой чат; поддержка голосовых, фото, видео и текстовых сообщений.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2807" y="5159990"/>
            <a:ext cx="8154232" cy="7960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231" y="5236727"/>
            <a:ext cx="594907" cy="5949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5751" y="5160943"/>
            <a:ext cx="78912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50000"/>
                  </a:schemeClr>
                </a:solidFill>
              </a:rPr>
              <a:t>ICQ -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(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англ. I </a:t>
            </a:r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seek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«я ищу тебя») — бесплатная система мгновенного </a:t>
            </a:r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обменатекстовыми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сообщениями для мобильных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иных платформ с поддержкой голосовой и видеосвязи.</a:t>
            </a:r>
          </a:p>
          <a:p>
            <a:endParaRPr lang="ru-RU" dirty="0"/>
          </a:p>
        </p:txBody>
      </p:sp>
      <p:pic>
        <p:nvPicPr>
          <p:cNvPr id="1026" name="Picture 2" descr="https://img5tv.cdnvideo.ru/webp/shared/files/201804/1_72524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09" y="3589264"/>
            <a:ext cx="765088" cy="6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олилиния 22"/>
          <p:cNvSpPr/>
          <p:nvPr/>
        </p:nvSpPr>
        <p:spPr>
          <a:xfrm>
            <a:off x="2183079" y="6115313"/>
            <a:ext cx="8133463" cy="584250"/>
          </a:xfrm>
          <a:custGeom>
            <a:avLst/>
            <a:gdLst>
              <a:gd name="connsiteX0" fmla="*/ 0 w 6992874"/>
              <a:gd name="connsiteY0" fmla="*/ 0 h 701793"/>
              <a:gd name="connsiteX1" fmla="*/ 6641978 w 6992874"/>
              <a:gd name="connsiteY1" fmla="*/ 0 h 701793"/>
              <a:gd name="connsiteX2" fmla="*/ 6992874 w 6992874"/>
              <a:gd name="connsiteY2" fmla="*/ 350897 h 701793"/>
              <a:gd name="connsiteX3" fmla="*/ 6641978 w 6992874"/>
              <a:gd name="connsiteY3" fmla="*/ 701793 h 701793"/>
              <a:gd name="connsiteX4" fmla="*/ 0 w 6992874"/>
              <a:gd name="connsiteY4" fmla="*/ 701793 h 701793"/>
              <a:gd name="connsiteX5" fmla="*/ 0 w 6992874"/>
              <a:gd name="connsiteY5" fmla="*/ 0 h 70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2874" h="701793">
                <a:moveTo>
                  <a:pt x="6992874" y="701792"/>
                </a:moveTo>
                <a:lnTo>
                  <a:pt x="350896" y="701792"/>
                </a:lnTo>
                <a:lnTo>
                  <a:pt x="0" y="350896"/>
                </a:lnTo>
                <a:lnTo>
                  <a:pt x="350896" y="1"/>
                </a:lnTo>
                <a:lnTo>
                  <a:pt x="6992874" y="1"/>
                </a:lnTo>
                <a:lnTo>
                  <a:pt x="6992874" y="7017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919" tIns="121921" rIns="227584" bIns="121920" numCol="1" spcCol="1270" anchor="ctr" anchorCtr="0">
            <a:noAutofit/>
          </a:bodyPr>
          <a:lstStyle/>
          <a:p>
            <a:pPr lvl="0" defTabSz="1422400"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Telegram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кроссплатформенный мессенджер, позволяющий обмениваться сообщениями. </a:t>
            </a:r>
          </a:p>
          <a:p>
            <a:pPr lvl="0" defTabSz="1422400">
              <a:spcBef>
                <a:spcPct val="0"/>
              </a:spcBef>
              <a:spcAft>
                <a:spcPct val="35000"/>
              </a:spcAft>
            </a:pP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медиафайлами</a:t>
            </a: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многих формато</a:t>
            </a:r>
            <a:r>
              <a:rPr lang="ru-RU" sz="1200" dirty="0"/>
              <a:t>в.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1038" y="6115313"/>
            <a:ext cx="584250" cy="5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44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чём разница?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600891" y="1489167"/>
            <a:ext cx="10752909" cy="4795458"/>
            <a:chOff x="600891" y="1825625"/>
            <a:chExt cx="10752909" cy="4456227"/>
          </a:xfrm>
        </p:grpSpPr>
        <p:sp>
          <p:nvSpPr>
            <p:cNvPr id="8" name="Полилиния 7"/>
            <p:cNvSpPr/>
            <p:nvPr/>
          </p:nvSpPr>
          <p:spPr>
            <a:xfrm>
              <a:off x="600891" y="1825625"/>
              <a:ext cx="10752909" cy="2071559"/>
            </a:xfrm>
            <a:custGeom>
              <a:avLst/>
              <a:gdLst>
                <a:gd name="connsiteX0" fmla="*/ 0 w 10515600"/>
                <a:gd name="connsiteY0" fmla="*/ 207156 h 2071559"/>
                <a:gd name="connsiteX1" fmla="*/ 207156 w 10515600"/>
                <a:gd name="connsiteY1" fmla="*/ 0 h 2071559"/>
                <a:gd name="connsiteX2" fmla="*/ 10308444 w 10515600"/>
                <a:gd name="connsiteY2" fmla="*/ 0 h 2071559"/>
                <a:gd name="connsiteX3" fmla="*/ 10515600 w 10515600"/>
                <a:gd name="connsiteY3" fmla="*/ 207156 h 2071559"/>
                <a:gd name="connsiteX4" fmla="*/ 10515600 w 10515600"/>
                <a:gd name="connsiteY4" fmla="*/ 1864403 h 2071559"/>
                <a:gd name="connsiteX5" fmla="*/ 10308444 w 10515600"/>
                <a:gd name="connsiteY5" fmla="*/ 2071559 h 2071559"/>
                <a:gd name="connsiteX6" fmla="*/ 207156 w 10515600"/>
                <a:gd name="connsiteY6" fmla="*/ 2071559 h 2071559"/>
                <a:gd name="connsiteX7" fmla="*/ 0 w 10515600"/>
                <a:gd name="connsiteY7" fmla="*/ 1864403 h 2071559"/>
                <a:gd name="connsiteX8" fmla="*/ 0 w 10515600"/>
                <a:gd name="connsiteY8" fmla="*/ 207156 h 207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2071559">
                  <a:moveTo>
                    <a:pt x="0" y="207156"/>
                  </a:moveTo>
                  <a:cubicBezTo>
                    <a:pt x="0" y="92747"/>
                    <a:pt x="92747" y="0"/>
                    <a:pt x="207156" y="0"/>
                  </a:cubicBezTo>
                  <a:lnTo>
                    <a:pt x="10308444" y="0"/>
                  </a:lnTo>
                  <a:cubicBezTo>
                    <a:pt x="10422853" y="0"/>
                    <a:pt x="10515600" y="92747"/>
                    <a:pt x="10515600" y="207156"/>
                  </a:cubicBezTo>
                  <a:lnTo>
                    <a:pt x="10515600" y="1864403"/>
                  </a:lnTo>
                  <a:cubicBezTo>
                    <a:pt x="10515600" y="1978812"/>
                    <a:pt x="10422853" y="2071559"/>
                    <a:pt x="10308444" y="2071559"/>
                  </a:cubicBezTo>
                  <a:lnTo>
                    <a:pt x="207156" y="2071559"/>
                  </a:lnTo>
                  <a:cubicBezTo>
                    <a:pt x="92747" y="2071559"/>
                    <a:pt x="0" y="1978812"/>
                    <a:pt x="0" y="1864403"/>
                  </a:cubicBezTo>
                  <a:lnTo>
                    <a:pt x="0" y="2071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94095" tIns="83820" rIns="83821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kern="1200" dirty="0"/>
                <a:t>Онла́йн </a:t>
              </a:r>
              <a:r>
                <a:rPr lang="ru-RU" sz="2200" kern="1200" dirty="0"/>
                <a:t>(англ. </a:t>
              </a:r>
              <a:r>
                <a:rPr lang="ru-RU" sz="2200" b="1" kern="1200" dirty="0"/>
                <a:t>online</a:t>
              </a:r>
              <a:r>
                <a:rPr lang="ru-RU" sz="2200" kern="1200" dirty="0"/>
                <a:t>, от англ. on line — «на линии», «на связи», «в сети», «в эфире») — «находящийся в состоянии подключения». Первоначально использовалось только в отношении коммуникационного оборудования для указания на режим связи, типичным значением могло быть «не вешая трубку», то есть за один телефонный звонок, в режиме реального времени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3279100" y="4381034"/>
              <a:ext cx="2103120" cy="165724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Полилиния 9"/>
            <p:cNvSpPr/>
            <p:nvPr/>
          </p:nvSpPr>
          <p:spPr>
            <a:xfrm>
              <a:off x="692331" y="4071300"/>
              <a:ext cx="10661469" cy="2210552"/>
            </a:xfrm>
            <a:custGeom>
              <a:avLst/>
              <a:gdLst>
                <a:gd name="connsiteX0" fmla="*/ 0 w 10515600"/>
                <a:gd name="connsiteY0" fmla="*/ 207156 h 2071559"/>
                <a:gd name="connsiteX1" fmla="*/ 207156 w 10515600"/>
                <a:gd name="connsiteY1" fmla="*/ 0 h 2071559"/>
                <a:gd name="connsiteX2" fmla="*/ 10308444 w 10515600"/>
                <a:gd name="connsiteY2" fmla="*/ 0 h 2071559"/>
                <a:gd name="connsiteX3" fmla="*/ 10515600 w 10515600"/>
                <a:gd name="connsiteY3" fmla="*/ 207156 h 2071559"/>
                <a:gd name="connsiteX4" fmla="*/ 10515600 w 10515600"/>
                <a:gd name="connsiteY4" fmla="*/ 1864403 h 2071559"/>
                <a:gd name="connsiteX5" fmla="*/ 10308444 w 10515600"/>
                <a:gd name="connsiteY5" fmla="*/ 2071559 h 2071559"/>
                <a:gd name="connsiteX6" fmla="*/ 207156 w 10515600"/>
                <a:gd name="connsiteY6" fmla="*/ 2071559 h 2071559"/>
                <a:gd name="connsiteX7" fmla="*/ 0 w 10515600"/>
                <a:gd name="connsiteY7" fmla="*/ 1864403 h 2071559"/>
                <a:gd name="connsiteX8" fmla="*/ 0 w 10515600"/>
                <a:gd name="connsiteY8" fmla="*/ 207156 h 207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2071559">
                  <a:moveTo>
                    <a:pt x="0" y="207156"/>
                  </a:moveTo>
                  <a:cubicBezTo>
                    <a:pt x="0" y="92747"/>
                    <a:pt x="92747" y="0"/>
                    <a:pt x="207156" y="0"/>
                  </a:cubicBezTo>
                  <a:lnTo>
                    <a:pt x="10308444" y="0"/>
                  </a:lnTo>
                  <a:cubicBezTo>
                    <a:pt x="10422853" y="0"/>
                    <a:pt x="10515600" y="92747"/>
                    <a:pt x="10515600" y="207156"/>
                  </a:cubicBezTo>
                  <a:lnTo>
                    <a:pt x="10515600" y="1864403"/>
                  </a:lnTo>
                  <a:cubicBezTo>
                    <a:pt x="10515600" y="1978812"/>
                    <a:pt x="10422853" y="2071559"/>
                    <a:pt x="10308444" y="2071559"/>
                  </a:cubicBezTo>
                  <a:lnTo>
                    <a:pt x="207156" y="2071559"/>
                  </a:lnTo>
                  <a:cubicBezTo>
                    <a:pt x="92747" y="2071559"/>
                    <a:pt x="0" y="1978812"/>
                    <a:pt x="0" y="1864403"/>
                  </a:cubicBezTo>
                  <a:lnTo>
                    <a:pt x="0" y="2071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94095" tIns="83820" rIns="83821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i="0" kern="1200" dirty="0"/>
                <a:t>Офлайн</a:t>
              </a:r>
              <a:r>
                <a:rPr lang="ru-RU" sz="2200" b="0" i="0" kern="1200" dirty="0"/>
                <a:t>, часто </a:t>
              </a:r>
              <a:r>
                <a:rPr lang="ru-RU" sz="2200" b="1" i="0" kern="1200" dirty="0" err="1"/>
                <a:t>оффлайн</a:t>
              </a:r>
              <a:r>
                <a:rPr lang="ru-RU" sz="2200" b="0" i="0" kern="1200" dirty="0"/>
                <a:t> (англ. </a:t>
              </a:r>
              <a:r>
                <a:rPr lang="ru-RU" sz="2200" b="1" i="0" kern="1200" dirty="0" err="1"/>
                <a:t>offline</a:t>
              </a:r>
              <a:r>
                <a:rPr lang="ru-RU" sz="2200" b="0" i="0" kern="1200" dirty="0"/>
                <a:t>, «отключённый от сети») — сленговый термин, обычно применяющийся к чему-то, не относящемуся к Интернету — в противоположность «</a:t>
              </a:r>
              <a:r>
                <a:rPr lang="ru-RU" sz="2200" b="0" i="0" kern="1200" dirty="0" err="1"/>
                <a:t>онлайну</a:t>
              </a:r>
              <a:r>
                <a:rPr lang="ru-RU" sz="2200" b="0" i="0" kern="1200" dirty="0"/>
                <a:t>»</a:t>
              </a:r>
              <a:endParaRPr lang="ru-RU" sz="2200" kern="1200" dirty="0"/>
            </a:p>
          </p:txBody>
        </p:sp>
      </p:grpSp>
      <p:pic>
        <p:nvPicPr>
          <p:cNvPr id="12" name="Рисунок 11" descr="ДИСТАНЦИОННОЕ &lt;strong&gt;ОБУЧЕНИЕ&lt;/strong&gt; СЕГОДНЯ И ЗАВТР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2603795"/>
            <a:ext cx="2763611" cy="207270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915601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Организационный период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Оборудование (у преподавателя и ученика):</a:t>
            </a:r>
          </a:p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Инструмент </a:t>
            </a:r>
          </a:p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Нотный материал </a:t>
            </a:r>
          </a:p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Средства связи: смартфон, планшет с установленным любым приложением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WhatsApp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FaceTime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Viber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По возможности программа устанавливается на компьютер (ноутбук) у преподавателя, </a:t>
            </a:r>
            <a:r>
              <a:rPr lang="ru-RU" sz="3200" i="1" dirty="0">
                <a:solidFill>
                  <a:schemeClr val="accent1">
                    <a:lumMod val="75000"/>
                  </a:schemeClr>
                </a:solidFill>
              </a:rPr>
              <a:t>для быстрой записи домашнего занятия в конце каждого урока.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2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Организация индивидуальных дистанционных занятий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Включают в себя: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Обучение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online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с применением мессенджеров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Задания для самостоятельного выполнения (домашнее задание: видеозаписи, тесты, аудиозаписи)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Форма проверки знаний: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Проверка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online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с применением мессенджеров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Видеозаписи, аудиозаписи, тесты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302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641</Words>
  <Application>Microsoft Macintosh PowerPoint</Application>
  <PresentationFormat>Широкоэкранный</PresentationFormat>
  <Paragraphs>78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Тема Office</vt:lpstr>
      <vt:lpstr>Организация дистанционной формы обучения игре на музыкальном инструменте (на примере клавишного синтезатора)</vt:lpstr>
      <vt:lpstr>«Мы все приобрели уникальный опыт…»   </vt:lpstr>
      <vt:lpstr>Дистанционное обучение, что это такое?</vt:lpstr>
      <vt:lpstr>Организация дистанционной работы</vt:lpstr>
      <vt:lpstr>Презентация PowerPoint</vt:lpstr>
      <vt:lpstr>Презентация PowerPoint</vt:lpstr>
      <vt:lpstr>В чём разница?</vt:lpstr>
      <vt:lpstr>Организационный период</vt:lpstr>
      <vt:lpstr>Организация индивидуальных дистанционных занятий </vt:lpstr>
      <vt:lpstr>Домашнее задание</vt:lpstr>
      <vt:lpstr>Почему не Skype или Zoom, или любое другое приложение?</vt:lpstr>
      <vt:lpstr>Плюсы и минусы дистанционной работы</vt:lpstr>
      <vt:lpstr>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asusk55v_w10@outlook.com</dc:creator>
  <cp:lastModifiedBy>Microsoft Office User</cp:lastModifiedBy>
  <cp:revision>97</cp:revision>
  <dcterms:created xsi:type="dcterms:W3CDTF">2020-05-14T17:36:45Z</dcterms:created>
  <dcterms:modified xsi:type="dcterms:W3CDTF">2020-09-16T18:50:18Z</dcterms:modified>
</cp:coreProperties>
</file>