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69" r:id="rId5"/>
    <p:sldId id="257" r:id="rId6"/>
    <p:sldId id="271" r:id="rId7"/>
    <p:sldId id="259" r:id="rId8"/>
    <p:sldId id="270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1C4B99A-6350-4DB3-BF92-D3631900A7FE}">
          <p14:sldIdLst>
            <p14:sldId id="256"/>
            <p14:sldId id="267"/>
            <p14:sldId id="268"/>
            <p14:sldId id="269"/>
            <p14:sldId id="257"/>
            <p14:sldId id="271"/>
            <p14:sldId id="259"/>
            <p14:sldId id="270"/>
            <p14:sldId id="263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3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1387C-8695-49DA-AEC2-E4EE68400D5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D821A3D1-415F-42F7-A77D-904E4DAF9C6E}">
      <dgm:prSet phldrT="[Текст]"/>
      <dgm:spPr/>
      <dgm:t>
        <a:bodyPr/>
        <a:lstStyle/>
        <a:p>
          <a:r>
            <a:rPr lang="ru-RU" dirty="0" err="1" smtClean="0"/>
            <a:t>Аналіз</a:t>
          </a:r>
          <a:r>
            <a:rPr lang="ru-RU" dirty="0" smtClean="0"/>
            <a:t> рядку, </a:t>
          </a:r>
          <a:r>
            <a:rPr lang="ru-RU" dirty="0" err="1" smtClean="0"/>
            <a:t>введеного</a:t>
          </a:r>
          <a:r>
            <a:rPr lang="ru-RU" dirty="0" smtClean="0"/>
            <a:t> </a:t>
          </a:r>
          <a:r>
            <a:rPr lang="ru-RU" dirty="0" err="1" smtClean="0"/>
            <a:t>користувачем</a:t>
          </a:r>
          <a:endParaRPr lang="ru-RU" dirty="0"/>
        </a:p>
      </dgm:t>
    </dgm:pt>
    <dgm:pt modelId="{A2D35668-7868-4D3F-BCFF-5DCAE19EAE10}" type="parTrans" cxnId="{3BB986D0-1BBE-4CB3-95B2-775FFDD0C56A}">
      <dgm:prSet/>
      <dgm:spPr/>
      <dgm:t>
        <a:bodyPr/>
        <a:lstStyle/>
        <a:p>
          <a:endParaRPr lang="ru-RU"/>
        </a:p>
      </dgm:t>
    </dgm:pt>
    <dgm:pt modelId="{9EA89FC6-BD87-45D6-8114-D791DD6A9205}" type="sibTrans" cxnId="{3BB986D0-1BBE-4CB3-95B2-775FFDD0C56A}">
      <dgm:prSet/>
      <dgm:spPr/>
      <dgm:t>
        <a:bodyPr/>
        <a:lstStyle/>
        <a:p>
          <a:endParaRPr lang="ru-RU"/>
        </a:p>
      </dgm:t>
    </dgm:pt>
    <dgm:pt modelId="{A2E94C33-FF0B-48F6-9559-B2FB83886692}">
      <dgm:prSet phldrT="[Текст]"/>
      <dgm:spPr/>
      <dgm:t>
        <a:bodyPr/>
        <a:lstStyle/>
        <a:p>
          <a:r>
            <a:rPr lang="ru-RU" dirty="0" err="1" smtClean="0"/>
            <a:t>Пошук</a:t>
          </a:r>
          <a:r>
            <a:rPr lang="ru-RU" dirty="0" smtClean="0"/>
            <a:t> максимуму </a:t>
          </a:r>
          <a:r>
            <a:rPr lang="ru-RU" dirty="0" err="1" smtClean="0"/>
            <a:t>функції</a:t>
          </a:r>
          <a:endParaRPr lang="ru-RU" dirty="0"/>
        </a:p>
      </dgm:t>
    </dgm:pt>
    <dgm:pt modelId="{58F80590-4C30-4434-A12B-DFEC3405E914}" type="parTrans" cxnId="{E1BEEE50-529B-4638-998D-7E7EBFE13E2A}">
      <dgm:prSet/>
      <dgm:spPr/>
      <dgm:t>
        <a:bodyPr/>
        <a:lstStyle/>
        <a:p>
          <a:endParaRPr lang="ru-RU"/>
        </a:p>
      </dgm:t>
    </dgm:pt>
    <dgm:pt modelId="{F1A1E929-ED33-4ED2-A56F-3D2FEC71C414}" type="sibTrans" cxnId="{E1BEEE50-529B-4638-998D-7E7EBFE13E2A}">
      <dgm:prSet/>
      <dgm:spPr/>
      <dgm:t>
        <a:bodyPr/>
        <a:lstStyle/>
        <a:p>
          <a:endParaRPr lang="ru-RU"/>
        </a:p>
      </dgm:t>
    </dgm:pt>
    <dgm:pt modelId="{2785B999-B917-41C7-8528-FFDCE9D9056D}">
      <dgm:prSet phldrT="[Текст]"/>
      <dgm:spPr/>
      <dgm:t>
        <a:bodyPr/>
        <a:lstStyle/>
        <a:p>
          <a:r>
            <a:rPr lang="ru-RU" dirty="0" err="1" smtClean="0"/>
            <a:t>Пошук</a:t>
          </a:r>
          <a:r>
            <a:rPr lang="ru-RU" dirty="0" smtClean="0"/>
            <a:t> </a:t>
          </a:r>
          <a:r>
            <a:rPr lang="ru-RU" dirty="0" err="1" smtClean="0"/>
            <a:t>мінімуму</a:t>
          </a:r>
          <a:r>
            <a:rPr lang="ru-RU" dirty="0" smtClean="0"/>
            <a:t> </a:t>
          </a:r>
          <a:r>
            <a:rPr lang="ru-RU" dirty="0" err="1" smtClean="0"/>
            <a:t>функції</a:t>
          </a:r>
          <a:endParaRPr lang="ru-RU" dirty="0"/>
        </a:p>
      </dgm:t>
    </dgm:pt>
    <dgm:pt modelId="{C81E440F-A1A5-48B4-BAC7-E1209533C3E4}" type="parTrans" cxnId="{0BD8DD95-DBF2-437C-8EAD-0FACB0FA25F5}">
      <dgm:prSet/>
      <dgm:spPr/>
      <dgm:t>
        <a:bodyPr/>
        <a:lstStyle/>
        <a:p>
          <a:endParaRPr lang="ru-RU"/>
        </a:p>
      </dgm:t>
    </dgm:pt>
    <dgm:pt modelId="{70735441-0B18-4597-8EF5-7C0C0608F704}" type="sibTrans" cxnId="{0BD8DD95-DBF2-437C-8EAD-0FACB0FA25F5}">
      <dgm:prSet/>
      <dgm:spPr/>
      <dgm:t>
        <a:bodyPr/>
        <a:lstStyle/>
        <a:p>
          <a:endParaRPr lang="ru-RU"/>
        </a:p>
      </dgm:t>
    </dgm:pt>
    <dgm:pt modelId="{A32EDB2F-25A2-4AD2-A44F-704DBDDA658F}" type="pres">
      <dgm:prSet presAssocID="{CCC1387C-8695-49DA-AEC2-E4EE68400D57}" presName="compositeShape" presStyleCnt="0">
        <dgm:presLayoutVars>
          <dgm:dir/>
          <dgm:resizeHandles/>
        </dgm:presLayoutVars>
      </dgm:prSet>
      <dgm:spPr/>
    </dgm:pt>
    <dgm:pt modelId="{195ED16D-228E-4B4D-9D25-F91D1C42BD88}" type="pres">
      <dgm:prSet presAssocID="{CCC1387C-8695-49DA-AEC2-E4EE68400D57}" presName="pyramid" presStyleLbl="node1" presStyleIdx="0" presStyleCnt="1"/>
      <dgm:spPr/>
    </dgm:pt>
    <dgm:pt modelId="{643A79AB-907B-4315-BCE3-F0D6479D8FDF}" type="pres">
      <dgm:prSet presAssocID="{CCC1387C-8695-49DA-AEC2-E4EE68400D57}" presName="theList" presStyleCnt="0"/>
      <dgm:spPr/>
    </dgm:pt>
    <dgm:pt modelId="{70D2B4B6-239F-46BF-941E-A48D138BC10A}" type="pres">
      <dgm:prSet presAssocID="{D821A3D1-415F-42F7-A77D-904E4DAF9C6E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4AEACC-DBE2-4FF3-8AA0-BCA5AEF770C3}" type="pres">
      <dgm:prSet presAssocID="{D821A3D1-415F-42F7-A77D-904E4DAF9C6E}" presName="aSpace" presStyleCnt="0"/>
      <dgm:spPr/>
    </dgm:pt>
    <dgm:pt modelId="{404E865F-569C-49F8-BB53-6ACA4B7A3807}" type="pres">
      <dgm:prSet presAssocID="{A2E94C33-FF0B-48F6-9559-B2FB83886692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F31209-67C0-41B6-BBDC-70F2F09B3338}" type="pres">
      <dgm:prSet presAssocID="{A2E94C33-FF0B-48F6-9559-B2FB83886692}" presName="aSpace" presStyleCnt="0"/>
      <dgm:spPr/>
    </dgm:pt>
    <dgm:pt modelId="{48C5F2AB-BEFF-485A-B44B-E5996219701D}" type="pres">
      <dgm:prSet presAssocID="{2785B999-B917-41C7-8528-FFDCE9D9056D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925890-9909-44A4-86F7-4FFBEF287546}" type="pres">
      <dgm:prSet presAssocID="{2785B999-B917-41C7-8528-FFDCE9D9056D}" presName="aSpace" presStyleCnt="0"/>
      <dgm:spPr/>
    </dgm:pt>
  </dgm:ptLst>
  <dgm:cxnLst>
    <dgm:cxn modelId="{329B7A22-FF88-478A-9E71-DC9D630F2EDE}" type="presOf" srcId="{CCC1387C-8695-49DA-AEC2-E4EE68400D57}" destId="{A32EDB2F-25A2-4AD2-A44F-704DBDDA658F}" srcOrd="0" destOrd="0" presId="urn:microsoft.com/office/officeart/2005/8/layout/pyramid2"/>
    <dgm:cxn modelId="{0BD8DD95-DBF2-437C-8EAD-0FACB0FA25F5}" srcId="{CCC1387C-8695-49DA-AEC2-E4EE68400D57}" destId="{2785B999-B917-41C7-8528-FFDCE9D9056D}" srcOrd="2" destOrd="0" parTransId="{C81E440F-A1A5-48B4-BAC7-E1209533C3E4}" sibTransId="{70735441-0B18-4597-8EF5-7C0C0608F704}"/>
    <dgm:cxn modelId="{245EC8CC-23F7-4ED9-B18E-B8A25EBA63A4}" type="presOf" srcId="{D821A3D1-415F-42F7-A77D-904E4DAF9C6E}" destId="{70D2B4B6-239F-46BF-941E-A48D138BC10A}" srcOrd="0" destOrd="0" presId="urn:microsoft.com/office/officeart/2005/8/layout/pyramid2"/>
    <dgm:cxn modelId="{E3FE6046-AA08-4D73-B123-F0F7AA354E00}" type="presOf" srcId="{A2E94C33-FF0B-48F6-9559-B2FB83886692}" destId="{404E865F-569C-49F8-BB53-6ACA4B7A3807}" srcOrd="0" destOrd="0" presId="urn:microsoft.com/office/officeart/2005/8/layout/pyramid2"/>
    <dgm:cxn modelId="{E1BEEE50-529B-4638-998D-7E7EBFE13E2A}" srcId="{CCC1387C-8695-49DA-AEC2-E4EE68400D57}" destId="{A2E94C33-FF0B-48F6-9559-B2FB83886692}" srcOrd="1" destOrd="0" parTransId="{58F80590-4C30-4434-A12B-DFEC3405E914}" sibTransId="{F1A1E929-ED33-4ED2-A56F-3D2FEC71C414}"/>
    <dgm:cxn modelId="{3BB986D0-1BBE-4CB3-95B2-775FFDD0C56A}" srcId="{CCC1387C-8695-49DA-AEC2-E4EE68400D57}" destId="{D821A3D1-415F-42F7-A77D-904E4DAF9C6E}" srcOrd="0" destOrd="0" parTransId="{A2D35668-7868-4D3F-BCFF-5DCAE19EAE10}" sibTransId="{9EA89FC6-BD87-45D6-8114-D791DD6A9205}"/>
    <dgm:cxn modelId="{C40FAC81-CE17-4FC1-B306-408CA7F0575B}" type="presOf" srcId="{2785B999-B917-41C7-8528-FFDCE9D9056D}" destId="{48C5F2AB-BEFF-485A-B44B-E5996219701D}" srcOrd="0" destOrd="0" presId="urn:microsoft.com/office/officeart/2005/8/layout/pyramid2"/>
    <dgm:cxn modelId="{A8F549DA-87F7-44C7-AA58-7B0AAAFBD560}" type="presParOf" srcId="{A32EDB2F-25A2-4AD2-A44F-704DBDDA658F}" destId="{195ED16D-228E-4B4D-9D25-F91D1C42BD88}" srcOrd="0" destOrd="0" presId="urn:microsoft.com/office/officeart/2005/8/layout/pyramid2"/>
    <dgm:cxn modelId="{7FF11F9A-65FC-4E74-900A-A8FA70A25E73}" type="presParOf" srcId="{A32EDB2F-25A2-4AD2-A44F-704DBDDA658F}" destId="{643A79AB-907B-4315-BCE3-F0D6479D8FDF}" srcOrd="1" destOrd="0" presId="urn:microsoft.com/office/officeart/2005/8/layout/pyramid2"/>
    <dgm:cxn modelId="{53618A8F-43DE-418B-8E90-349A55F9CAB2}" type="presParOf" srcId="{643A79AB-907B-4315-BCE3-F0D6479D8FDF}" destId="{70D2B4B6-239F-46BF-941E-A48D138BC10A}" srcOrd="0" destOrd="0" presId="urn:microsoft.com/office/officeart/2005/8/layout/pyramid2"/>
    <dgm:cxn modelId="{32DE7666-D8D1-4936-94D2-C4E011ECB0E8}" type="presParOf" srcId="{643A79AB-907B-4315-BCE3-F0D6479D8FDF}" destId="{FD4AEACC-DBE2-4FF3-8AA0-BCA5AEF770C3}" srcOrd="1" destOrd="0" presId="urn:microsoft.com/office/officeart/2005/8/layout/pyramid2"/>
    <dgm:cxn modelId="{0DA99EF0-DAB4-4CC0-BEF6-755B32F5C371}" type="presParOf" srcId="{643A79AB-907B-4315-BCE3-F0D6479D8FDF}" destId="{404E865F-569C-49F8-BB53-6ACA4B7A3807}" srcOrd="2" destOrd="0" presId="urn:microsoft.com/office/officeart/2005/8/layout/pyramid2"/>
    <dgm:cxn modelId="{D402C43D-D8FF-4E35-88B3-BC24D94084FA}" type="presParOf" srcId="{643A79AB-907B-4315-BCE3-F0D6479D8FDF}" destId="{D3F31209-67C0-41B6-BBDC-70F2F09B3338}" srcOrd="3" destOrd="0" presId="urn:microsoft.com/office/officeart/2005/8/layout/pyramid2"/>
    <dgm:cxn modelId="{F5650BD7-3E2B-4E32-9CEB-544269ACA9D9}" type="presParOf" srcId="{643A79AB-907B-4315-BCE3-F0D6479D8FDF}" destId="{48C5F2AB-BEFF-485A-B44B-E5996219701D}" srcOrd="4" destOrd="0" presId="urn:microsoft.com/office/officeart/2005/8/layout/pyramid2"/>
    <dgm:cxn modelId="{6B0127B9-6E45-4627-829E-5E937693CF96}" type="presParOf" srcId="{643A79AB-907B-4315-BCE3-F0D6479D8FDF}" destId="{BB925890-9909-44A4-86F7-4FFBEF28754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2949B-F0D8-4D91-B74B-BAB1A875026C}" type="doc">
      <dgm:prSet loTypeId="urn:microsoft.com/office/officeart/2005/8/layout/vProcess5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2B963228-A0A5-4566-929C-3CAAADAC0E3B}">
      <dgm:prSet phldrT="[Текст]"/>
      <dgm:spPr/>
      <dgm:t>
        <a:bodyPr/>
        <a:lstStyle/>
        <a:p>
          <a:pPr algn="ctr"/>
          <a:r>
            <a:rPr lang="ru-RU" dirty="0" smtClean="0">
              <a:latin typeface="Arial Black" panose="020B0A04020102020204" pitchFamily="34" charset="0"/>
            </a:rPr>
            <a:t>На </a:t>
          </a:r>
          <a:r>
            <a:rPr lang="ru-RU" dirty="0" err="1" smtClean="0">
              <a:latin typeface="Arial Black" panose="020B0A04020102020204" pitchFamily="34" charset="0"/>
            </a:rPr>
            <a:t>першій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ітерації</a:t>
          </a:r>
          <a:r>
            <a:rPr lang="ru-RU" dirty="0" smtClean="0">
              <a:latin typeface="Arial Black" panose="020B0A04020102020204" pitchFamily="34" charset="0"/>
            </a:rPr>
            <a:t> заданий </a:t>
          </a:r>
          <a:r>
            <a:rPr lang="ru-RU" dirty="0" err="1" smtClean="0">
              <a:latin typeface="Arial Black" panose="020B0A04020102020204" pitchFamily="34" charset="0"/>
            </a:rPr>
            <a:t>відрізок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ділиться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двома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симетричними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відносно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його</a:t>
          </a:r>
          <a:r>
            <a:rPr lang="ru-RU" dirty="0" smtClean="0">
              <a:latin typeface="Arial Black" panose="020B0A04020102020204" pitchFamily="34" charset="0"/>
            </a:rPr>
            <a:t> центру точками і </a:t>
          </a:r>
          <a:r>
            <a:rPr lang="ru-RU" dirty="0" err="1" smtClean="0">
              <a:latin typeface="Arial Black" panose="020B0A04020102020204" pitchFamily="34" charset="0"/>
            </a:rPr>
            <a:t>розраховуються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значення</a:t>
          </a:r>
          <a:r>
            <a:rPr lang="ru-RU" dirty="0" smtClean="0">
              <a:latin typeface="Arial Black" panose="020B0A04020102020204" pitchFamily="34" charset="0"/>
            </a:rPr>
            <a:t> в </a:t>
          </a:r>
          <a:r>
            <a:rPr lang="ru-RU" dirty="0" err="1" smtClean="0">
              <a:latin typeface="Arial Black" panose="020B0A04020102020204" pitchFamily="34" charset="0"/>
            </a:rPr>
            <a:t>цих</a:t>
          </a:r>
          <a:r>
            <a:rPr lang="ru-RU" dirty="0" smtClean="0">
              <a:latin typeface="Arial Black" panose="020B0A04020102020204" pitchFamily="34" charset="0"/>
            </a:rPr>
            <a:t> точках</a:t>
          </a:r>
          <a:endParaRPr lang="ru-RU" dirty="0">
            <a:latin typeface="Arial Black" panose="020B0A04020102020204" pitchFamily="34" charset="0"/>
          </a:endParaRPr>
        </a:p>
      </dgm:t>
    </dgm:pt>
    <dgm:pt modelId="{9A4BEFDD-144B-460D-9947-AC26A9C368BD}" type="parTrans" cxnId="{C4C128E9-5E78-46A3-AB3E-3AF1AB2FAF96}">
      <dgm:prSet/>
      <dgm:spPr/>
      <dgm:t>
        <a:bodyPr/>
        <a:lstStyle/>
        <a:p>
          <a:endParaRPr lang="ru-RU"/>
        </a:p>
      </dgm:t>
    </dgm:pt>
    <dgm:pt modelId="{E8738CF9-9BAE-4E38-9570-3BE5127DD21A}" type="sibTrans" cxnId="{C4C128E9-5E78-46A3-AB3E-3AF1AB2FAF96}">
      <dgm:prSet/>
      <dgm:spPr/>
      <dgm:t>
        <a:bodyPr/>
        <a:lstStyle/>
        <a:p>
          <a:endParaRPr lang="ru-RU"/>
        </a:p>
      </dgm:t>
    </dgm:pt>
    <dgm:pt modelId="{E8C75D4E-9034-4C19-B0C1-846411C8100B}">
      <dgm:prSet phldrT="[Текст]"/>
      <dgm:spPr/>
      <dgm:t>
        <a:bodyPr/>
        <a:lstStyle/>
        <a:p>
          <a:pPr algn="ctr"/>
          <a:r>
            <a:rPr lang="ru-RU" dirty="0" err="1" smtClean="0">
              <a:latin typeface="Arial Black" panose="020B0A04020102020204" pitchFamily="34" charset="0"/>
            </a:rPr>
            <a:t>Після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чого</a:t>
          </a:r>
          <a:r>
            <a:rPr lang="ru-RU" dirty="0" smtClean="0">
              <a:latin typeface="Arial Black" panose="020B0A04020102020204" pitchFamily="34" charset="0"/>
            </a:rPr>
            <a:t> той з </a:t>
          </a:r>
          <a:r>
            <a:rPr lang="ru-RU" dirty="0" err="1" smtClean="0">
              <a:latin typeface="Arial Black" panose="020B0A04020102020204" pitchFamily="34" charset="0"/>
            </a:rPr>
            <a:t>кінців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відрізка</a:t>
          </a:r>
          <a:r>
            <a:rPr lang="ru-RU" dirty="0" smtClean="0">
              <a:latin typeface="Arial Black" panose="020B0A04020102020204" pitchFamily="34" charset="0"/>
            </a:rPr>
            <a:t>, до </a:t>
          </a:r>
          <a:r>
            <a:rPr lang="ru-RU" dirty="0" err="1" smtClean="0">
              <a:latin typeface="Arial Black" panose="020B0A04020102020204" pitchFamily="34" charset="0"/>
            </a:rPr>
            <a:t>якого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серед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двох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знову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поставлених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точок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ближче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виявилася</a:t>
          </a:r>
          <a:r>
            <a:rPr lang="ru-RU" dirty="0" smtClean="0">
              <a:latin typeface="Arial Black" panose="020B0A04020102020204" pitchFamily="34" charset="0"/>
            </a:rPr>
            <a:t> та, </a:t>
          </a:r>
          <a:r>
            <a:rPr lang="ru-RU" dirty="0" err="1" smtClean="0">
              <a:latin typeface="Arial Black" panose="020B0A04020102020204" pitchFamily="34" charset="0"/>
            </a:rPr>
            <a:t>значення</a:t>
          </a:r>
          <a:r>
            <a:rPr lang="ru-RU" dirty="0" smtClean="0">
              <a:latin typeface="Arial Black" panose="020B0A04020102020204" pitchFamily="34" charset="0"/>
            </a:rPr>
            <a:t> в </a:t>
          </a:r>
          <a:r>
            <a:rPr lang="ru-RU" dirty="0" err="1" smtClean="0">
              <a:latin typeface="Arial Black" panose="020B0A04020102020204" pitchFamily="34" charset="0"/>
            </a:rPr>
            <a:t>якій</a:t>
          </a:r>
          <a:r>
            <a:rPr lang="ru-RU" dirty="0" smtClean="0">
              <a:latin typeface="Arial Black" panose="020B0A04020102020204" pitchFamily="34" charset="0"/>
            </a:rPr>
            <a:t> максимально (для </a:t>
          </a:r>
          <a:r>
            <a:rPr lang="ru-RU" dirty="0" err="1" smtClean="0">
              <a:latin typeface="Arial Black" panose="020B0A04020102020204" pitchFamily="34" charset="0"/>
            </a:rPr>
            <a:t>випадку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пошуку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мінімуму</a:t>
          </a:r>
          <a:r>
            <a:rPr lang="ru-RU" dirty="0" smtClean="0">
              <a:latin typeface="Arial Black" panose="020B0A04020102020204" pitchFamily="34" charset="0"/>
            </a:rPr>
            <a:t>), </a:t>
          </a:r>
          <a:r>
            <a:rPr lang="ru-RU" dirty="0" err="1" smtClean="0">
              <a:latin typeface="Arial Black" panose="020B0A04020102020204" pitchFamily="34" charset="0"/>
            </a:rPr>
            <a:t>відкидають</a:t>
          </a:r>
          <a:endParaRPr lang="ru-RU" dirty="0">
            <a:latin typeface="Arial Black" panose="020B0A04020102020204" pitchFamily="34" charset="0"/>
          </a:endParaRPr>
        </a:p>
      </dgm:t>
    </dgm:pt>
    <dgm:pt modelId="{E398ED5C-368D-44A6-B0FE-872E4CF90B9E}" type="parTrans" cxnId="{0325283D-2927-4106-8E5A-55A5E6B36C02}">
      <dgm:prSet/>
      <dgm:spPr/>
      <dgm:t>
        <a:bodyPr/>
        <a:lstStyle/>
        <a:p>
          <a:endParaRPr lang="ru-RU"/>
        </a:p>
      </dgm:t>
    </dgm:pt>
    <dgm:pt modelId="{3AB23906-92B7-4BD3-B57E-E3328E8434D8}" type="sibTrans" cxnId="{0325283D-2927-4106-8E5A-55A5E6B36C02}">
      <dgm:prSet/>
      <dgm:spPr/>
      <dgm:t>
        <a:bodyPr/>
        <a:lstStyle/>
        <a:p>
          <a:endParaRPr lang="ru-RU"/>
        </a:p>
      </dgm:t>
    </dgm:pt>
    <dgm:pt modelId="{93575A2D-9E9D-4730-8B23-BBB3AFCC636A}">
      <dgm:prSet phldrT="[Текст]"/>
      <dgm:spPr/>
      <dgm:t>
        <a:bodyPr/>
        <a:lstStyle/>
        <a:p>
          <a:pPr algn="ctr"/>
          <a:r>
            <a:rPr lang="ru-RU" dirty="0" smtClean="0">
              <a:latin typeface="Arial Black" panose="020B0A04020102020204" pitchFamily="34" charset="0"/>
            </a:rPr>
            <a:t>На </a:t>
          </a:r>
          <a:r>
            <a:rPr lang="ru-RU" dirty="0" err="1" smtClean="0">
              <a:latin typeface="Arial Black" panose="020B0A04020102020204" pitchFamily="34" charset="0"/>
            </a:rPr>
            <a:t>наступній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ітерації</a:t>
          </a:r>
          <a:r>
            <a:rPr lang="ru-RU" dirty="0" smtClean="0">
              <a:latin typeface="Arial Black" panose="020B0A04020102020204" pitchFamily="34" charset="0"/>
            </a:rPr>
            <a:t> в силу </a:t>
          </a:r>
          <a:r>
            <a:rPr lang="ru-RU" dirty="0" err="1" smtClean="0">
              <a:latin typeface="Arial Black" panose="020B0A04020102020204" pitchFamily="34" charset="0"/>
            </a:rPr>
            <a:t>показаного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вище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властивості</a:t>
          </a:r>
          <a:r>
            <a:rPr lang="ru-RU" dirty="0" smtClean="0">
              <a:latin typeface="Arial Black" panose="020B0A04020102020204" pitchFamily="34" charset="0"/>
            </a:rPr>
            <a:t> золотого </a:t>
          </a:r>
          <a:r>
            <a:rPr lang="ru-RU" dirty="0" err="1" smtClean="0">
              <a:latin typeface="Arial Black" panose="020B0A04020102020204" pitchFamily="34" charset="0"/>
            </a:rPr>
            <a:t>перетину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вже</a:t>
          </a:r>
          <a:r>
            <a:rPr lang="ru-RU" dirty="0" smtClean="0">
              <a:latin typeface="Arial Black" panose="020B0A04020102020204" pitchFamily="34" charset="0"/>
            </a:rPr>
            <a:t> треба </a:t>
          </a:r>
          <a:r>
            <a:rPr lang="ru-RU" dirty="0" err="1" smtClean="0">
              <a:latin typeface="Arial Black" panose="020B0A04020102020204" pitchFamily="34" charset="0"/>
            </a:rPr>
            <a:t>шукати</a:t>
          </a:r>
          <a:r>
            <a:rPr lang="ru-RU" dirty="0" smtClean="0">
              <a:latin typeface="Arial Black" panose="020B0A04020102020204" pitchFamily="34" charset="0"/>
            </a:rPr>
            <a:t> </a:t>
          </a:r>
          <a:r>
            <a:rPr lang="ru-RU" dirty="0" err="1" smtClean="0">
              <a:latin typeface="Arial Black" panose="020B0A04020102020204" pitchFamily="34" charset="0"/>
            </a:rPr>
            <a:t>всього</a:t>
          </a:r>
          <a:r>
            <a:rPr lang="ru-RU" dirty="0" smtClean="0">
              <a:latin typeface="Arial Black" panose="020B0A04020102020204" pitchFamily="34" charset="0"/>
            </a:rPr>
            <a:t> одну </a:t>
          </a:r>
          <a:r>
            <a:rPr lang="ru-RU" dirty="0" err="1" smtClean="0">
              <a:latin typeface="Arial Black" panose="020B0A04020102020204" pitchFamily="34" charset="0"/>
            </a:rPr>
            <a:t>нову</a:t>
          </a:r>
          <a:r>
            <a:rPr lang="ru-RU" dirty="0" smtClean="0">
              <a:latin typeface="Arial Black" panose="020B0A04020102020204" pitchFamily="34" charset="0"/>
            </a:rPr>
            <a:t> точку</a:t>
          </a:r>
          <a:endParaRPr lang="ru-RU" dirty="0">
            <a:latin typeface="Arial Black" panose="020B0A04020102020204" pitchFamily="34" charset="0"/>
          </a:endParaRPr>
        </a:p>
      </dgm:t>
    </dgm:pt>
    <dgm:pt modelId="{2411EFD8-DE54-493E-AEAF-EB813FDABB5B}" type="parTrans" cxnId="{13195F30-C851-42E7-8150-F71BF96CED03}">
      <dgm:prSet/>
      <dgm:spPr/>
      <dgm:t>
        <a:bodyPr/>
        <a:lstStyle/>
        <a:p>
          <a:endParaRPr lang="ru-RU"/>
        </a:p>
      </dgm:t>
    </dgm:pt>
    <dgm:pt modelId="{32D17E49-CE40-42DD-8595-1B7E3AB9DD5F}" type="sibTrans" cxnId="{13195F30-C851-42E7-8150-F71BF96CED03}">
      <dgm:prSet/>
      <dgm:spPr/>
      <dgm:t>
        <a:bodyPr/>
        <a:lstStyle/>
        <a:p>
          <a:endParaRPr lang="ru-RU"/>
        </a:p>
      </dgm:t>
    </dgm:pt>
    <dgm:pt modelId="{BE254F52-11D4-4CCC-B584-F5313EB93C9C}">
      <dgm:prSet/>
      <dgm:spPr/>
      <dgm:t>
        <a:bodyPr/>
        <a:lstStyle/>
        <a:p>
          <a:pPr algn="ctr"/>
          <a:r>
            <a:rPr lang="ru-RU" smtClean="0">
              <a:latin typeface="Arial Black" panose="020B0A04020102020204" pitchFamily="34" charset="0"/>
            </a:rPr>
            <a:t>Процедура продовжується до тих пір, поки не буде досягнута задана точність</a:t>
          </a:r>
          <a:endParaRPr lang="ru-RU">
            <a:latin typeface="Arial Black" panose="020B0A04020102020204" pitchFamily="34" charset="0"/>
          </a:endParaRPr>
        </a:p>
      </dgm:t>
    </dgm:pt>
    <dgm:pt modelId="{8A7AE36D-A20F-4A0A-93C9-F511ACF2B9CE}" type="parTrans" cxnId="{42D3537E-2959-4B55-8131-51D52EFD9EEA}">
      <dgm:prSet/>
      <dgm:spPr/>
      <dgm:t>
        <a:bodyPr/>
        <a:lstStyle/>
        <a:p>
          <a:endParaRPr lang="ru-RU"/>
        </a:p>
      </dgm:t>
    </dgm:pt>
    <dgm:pt modelId="{E030F68E-8F97-4110-82E5-2337C9B305B1}" type="sibTrans" cxnId="{42D3537E-2959-4B55-8131-51D52EFD9EEA}">
      <dgm:prSet/>
      <dgm:spPr/>
      <dgm:t>
        <a:bodyPr/>
        <a:lstStyle/>
        <a:p>
          <a:endParaRPr lang="ru-RU"/>
        </a:p>
      </dgm:t>
    </dgm:pt>
    <dgm:pt modelId="{97C77772-53D1-492A-87BA-5D195E950725}" type="pres">
      <dgm:prSet presAssocID="{98B2949B-F0D8-4D91-B74B-BAB1A875026C}" presName="outerComposite" presStyleCnt="0">
        <dgm:presLayoutVars>
          <dgm:chMax val="5"/>
          <dgm:dir/>
          <dgm:resizeHandles val="exact"/>
        </dgm:presLayoutVars>
      </dgm:prSet>
      <dgm:spPr/>
    </dgm:pt>
    <dgm:pt modelId="{5D5B30FB-DE02-4B4F-8472-D4E48936A912}" type="pres">
      <dgm:prSet presAssocID="{98B2949B-F0D8-4D91-B74B-BAB1A875026C}" presName="dummyMaxCanvas" presStyleCnt="0">
        <dgm:presLayoutVars/>
      </dgm:prSet>
      <dgm:spPr/>
    </dgm:pt>
    <dgm:pt modelId="{9A28F869-E13D-4AC4-BD3C-08D574C0F2FD}" type="pres">
      <dgm:prSet presAssocID="{98B2949B-F0D8-4D91-B74B-BAB1A875026C}" presName="FourNodes_1" presStyleLbl="node1" presStyleIdx="0" presStyleCnt="4">
        <dgm:presLayoutVars>
          <dgm:bulletEnabled val="1"/>
        </dgm:presLayoutVars>
      </dgm:prSet>
      <dgm:spPr/>
    </dgm:pt>
    <dgm:pt modelId="{4B134677-CB9E-407E-AE02-119F52658DCD}" type="pres">
      <dgm:prSet presAssocID="{98B2949B-F0D8-4D91-B74B-BAB1A875026C}" presName="FourNodes_2" presStyleLbl="node1" presStyleIdx="1" presStyleCnt="4">
        <dgm:presLayoutVars>
          <dgm:bulletEnabled val="1"/>
        </dgm:presLayoutVars>
      </dgm:prSet>
      <dgm:spPr/>
    </dgm:pt>
    <dgm:pt modelId="{4228E569-B4C0-4BDC-A7A0-E615B4DB9FA2}" type="pres">
      <dgm:prSet presAssocID="{98B2949B-F0D8-4D91-B74B-BAB1A875026C}" presName="FourNodes_3" presStyleLbl="node1" presStyleIdx="2" presStyleCnt="4">
        <dgm:presLayoutVars>
          <dgm:bulletEnabled val="1"/>
        </dgm:presLayoutVars>
      </dgm:prSet>
      <dgm:spPr/>
    </dgm:pt>
    <dgm:pt modelId="{6601E7F8-E537-4A5B-9660-0DB0119BD849}" type="pres">
      <dgm:prSet presAssocID="{98B2949B-F0D8-4D91-B74B-BAB1A875026C}" presName="FourNodes_4" presStyleLbl="node1" presStyleIdx="3" presStyleCnt="4">
        <dgm:presLayoutVars>
          <dgm:bulletEnabled val="1"/>
        </dgm:presLayoutVars>
      </dgm:prSet>
      <dgm:spPr/>
    </dgm:pt>
    <dgm:pt modelId="{F0C1A6EB-23D1-4DEB-9E6C-7105A68804C3}" type="pres">
      <dgm:prSet presAssocID="{98B2949B-F0D8-4D91-B74B-BAB1A875026C}" presName="FourConn_1-2" presStyleLbl="fgAccFollowNode1" presStyleIdx="0" presStyleCnt="3">
        <dgm:presLayoutVars>
          <dgm:bulletEnabled val="1"/>
        </dgm:presLayoutVars>
      </dgm:prSet>
      <dgm:spPr/>
    </dgm:pt>
    <dgm:pt modelId="{A1A56BD0-E356-42C7-A5EE-2C12F3B3F69E}" type="pres">
      <dgm:prSet presAssocID="{98B2949B-F0D8-4D91-B74B-BAB1A875026C}" presName="FourConn_2-3" presStyleLbl="fgAccFollowNode1" presStyleIdx="1" presStyleCnt="3">
        <dgm:presLayoutVars>
          <dgm:bulletEnabled val="1"/>
        </dgm:presLayoutVars>
      </dgm:prSet>
      <dgm:spPr/>
    </dgm:pt>
    <dgm:pt modelId="{4A076B40-39AE-4B74-98E7-B1B6BCD604CE}" type="pres">
      <dgm:prSet presAssocID="{98B2949B-F0D8-4D91-B74B-BAB1A875026C}" presName="FourConn_3-4" presStyleLbl="fgAccFollowNode1" presStyleIdx="2" presStyleCnt="3">
        <dgm:presLayoutVars>
          <dgm:bulletEnabled val="1"/>
        </dgm:presLayoutVars>
      </dgm:prSet>
      <dgm:spPr/>
    </dgm:pt>
    <dgm:pt modelId="{21E8CE66-178D-4A97-A6E2-38B1274C5F29}" type="pres">
      <dgm:prSet presAssocID="{98B2949B-F0D8-4D91-B74B-BAB1A875026C}" presName="FourNodes_1_text" presStyleLbl="node1" presStyleIdx="3" presStyleCnt="4">
        <dgm:presLayoutVars>
          <dgm:bulletEnabled val="1"/>
        </dgm:presLayoutVars>
      </dgm:prSet>
      <dgm:spPr/>
    </dgm:pt>
    <dgm:pt modelId="{2D00D6BB-AAF1-417B-928A-5BAEAABE1872}" type="pres">
      <dgm:prSet presAssocID="{98B2949B-F0D8-4D91-B74B-BAB1A875026C}" presName="FourNodes_2_text" presStyleLbl="node1" presStyleIdx="3" presStyleCnt="4">
        <dgm:presLayoutVars>
          <dgm:bulletEnabled val="1"/>
        </dgm:presLayoutVars>
      </dgm:prSet>
      <dgm:spPr/>
    </dgm:pt>
    <dgm:pt modelId="{750BC111-9AA2-4D1B-B435-3C8597E5F60B}" type="pres">
      <dgm:prSet presAssocID="{98B2949B-F0D8-4D91-B74B-BAB1A875026C}" presName="FourNodes_3_text" presStyleLbl="node1" presStyleIdx="3" presStyleCnt="4">
        <dgm:presLayoutVars>
          <dgm:bulletEnabled val="1"/>
        </dgm:presLayoutVars>
      </dgm:prSet>
      <dgm:spPr/>
    </dgm:pt>
    <dgm:pt modelId="{E6398674-1D25-4E56-A396-3D29157CEE0E}" type="pres">
      <dgm:prSet presAssocID="{98B2949B-F0D8-4D91-B74B-BAB1A875026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2D3537E-2959-4B55-8131-51D52EFD9EEA}" srcId="{98B2949B-F0D8-4D91-B74B-BAB1A875026C}" destId="{BE254F52-11D4-4CCC-B584-F5313EB93C9C}" srcOrd="3" destOrd="0" parTransId="{8A7AE36D-A20F-4A0A-93C9-F511ACF2B9CE}" sibTransId="{E030F68E-8F97-4110-82E5-2337C9B305B1}"/>
    <dgm:cxn modelId="{AAD39856-66B9-4E93-84C7-7B59484849A2}" type="presOf" srcId="{E8C75D4E-9034-4C19-B0C1-846411C8100B}" destId="{4B134677-CB9E-407E-AE02-119F52658DCD}" srcOrd="0" destOrd="0" presId="urn:microsoft.com/office/officeart/2005/8/layout/vProcess5"/>
    <dgm:cxn modelId="{7A2AEEC4-784E-43BB-B4CE-AB928C2E317F}" type="presOf" srcId="{93575A2D-9E9D-4730-8B23-BBB3AFCC636A}" destId="{4228E569-B4C0-4BDC-A7A0-E615B4DB9FA2}" srcOrd="0" destOrd="0" presId="urn:microsoft.com/office/officeart/2005/8/layout/vProcess5"/>
    <dgm:cxn modelId="{0325283D-2927-4106-8E5A-55A5E6B36C02}" srcId="{98B2949B-F0D8-4D91-B74B-BAB1A875026C}" destId="{E8C75D4E-9034-4C19-B0C1-846411C8100B}" srcOrd="1" destOrd="0" parTransId="{E398ED5C-368D-44A6-B0FE-872E4CF90B9E}" sibTransId="{3AB23906-92B7-4BD3-B57E-E3328E8434D8}"/>
    <dgm:cxn modelId="{91605920-15BA-4A7B-8534-3544697F99C6}" type="presOf" srcId="{93575A2D-9E9D-4730-8B23-BBB3AFCC636A}" destId="{750BC111-9AA2-4D1B-B435-3C8597E5F60B}" srcOrd="1" destOrd="0" presId="urn:microsoft.com/office/officeart/2005/8/layout/vProcess5"/>
    <dgm:cxn modelId="{04E156AF-04A9-4306-BBC5-938E7C47B730}" type="presOf" srcId="{32D17E49-CE40-42DD-8595-1B7E3AB9DD5F}" destId="{4A076B40-39AE-4B74-98E7-B1B6BCD604CE}" srcOrd="0" destOrd="0" presId="urn:microsoft.com/office/officeart/2005/8/layout/vProcess5"/>
    <dgm:cxn modelId="{8319FCA5-7ABB-44D3-BCB7-D78A41B57799}" type="presOf" srcId="{2B963228-A0A5-4566-929C-3CAAADAC0E3B}" destId="{21E8CE66-178D-4A97-A6E2-38B1274C5F29}" srcOrd="1" destOrd="0" presId="urn:microsoft.com/office/officeart/2005/8/layout/vProcess5"/>
    <dgm:cxn modelId="{EA020B28-FF70-4D67-A348-1054B07574E8}" type="presOf" srcId="{E8C75D4E-9034-4C19-B0C1-846411C8100B}" destId="{2D00D6BB-AAF1-417B-928A-5BAEAABE1872}" srcOrd="1" destOrd="0" presId="urn:microsoft.com/office/officeart/2005/8/layout/vProcess5"/>
    <dgm:cxn modelId="{2A3927D5-00DD-4CE4-915E-E90E77466C8A}" type="presOf" srcId="{BE254F52-11D4-4CCC-B584-F5313EB93C9C}" destId="{6601E7F8-E537-4A5B-9660-0DB0119BD849}" srcOrd="0" destOrd="0" presId="urn:microsoft.com/office/officeart/2005/8/layout/vProcess5"/>
    <dgm:cxn modelId="{872056AA-7FB5-4FD7-BD62-CDCD5FD1B910}" type="presOf" srcId="{98B2949B-F0D8-4D91-B74B-BAB1A875026C}" destId="{97C77772-53D1-492A-87BA-5D195E950725}" srcOrd="0" destOrd="0" presId="urn:microsoft.com/office/officeart/2005/8/layout/vProcess5"/>
    <dgm:cxn modelId="{C4C128E9-5E78-46A3-AB3E-3AF1AB2FAF96}" srcId="{98B2949B-F0D8-4D91-B74B-BAB1A875026C}" destId="{2B963228-A0A5-4566-929C-3CAAADAC0E3B}" srcOrd="0" destOrd="0" parTransId="{9A4BEFDD-144B-460D-9947-AC26A9C368BD}" sibTransId="{E8738CF9-9BAE-4E38-9570-3BE5127DD21A}"/>
    <dgm:cxn modelId="{05F266E0-883D-42CF-A784-BF157F057105}" type="presOf" srcId="{BE254F52-11D4-4CCC-B584-F5313EB93C9C}" destId="{E6398674-1D25-4E56-A396-3D29157CEE0E}" srcOrd="1" destOrd="0" presId="urn:microsoft.com/office/officeart/2005/8/layout/vProcess5"/>
    <dgm:cxn modelId="{13195F30-C851-42E7-8150-F71BF96CED03}" srcId="{98B2949B-F0D8-4D91-B74B-BAB1A875026C}" destId="{93575A2D-9E9D-4730-8B23-BBB3AFCC636A}" srcOrd="2" destOrd="0" parTransId="{2411EFD8-DE54-493E-AEAF-EB813FDABB5B}" sibTransId="{32D17E49-CE40-42DD-8595-1B7E3AB9DD5F}"/>
    <dgm:cxn modelId="{197335A7-41AA-43DE-A41E-9B75A61CCD88}" type="presOf" srcId="{3AB23906-92B7-4BD3-B57E-E3328E8434D8}" destId="{A1A56BD0-E356-42C7-A5EE-2C12F3B3F69E}" srcOrd="0" destOrd="0" presId="urn:microsoft.com/office/officeart/2005/8/layout/vProcess5"/>
    <dgm:cxn modelId="{1F42171A-0622-4DD0-8C96-0FBD0DC33C64}" type="presOf" srcId="{E8738CF9-9BAE-4E38-9570-3BE5127DD21A}" destId="{F0C1A6EB-23D1-4DEB-9E6C-7105A68804C3}" srcOrd="0" destOrd="0" presId="urn:microsoft.com/office/officeart/2005/8/layout/vProcess5"/>
    <dgm:cxn modelId="{8D22858C-48DA-4E90-B620-0C33EB6EF25A}" type="presOf" srcId="{2B963228-A0A5-4566-929C-3CAAADAC0E3B}" destId="{9A28F869-E13D-4AC4-BD3C-08D574C0F2FD}" srcOrd="0" destOrd="0" presId="urn:microsoft.com/office/officeart/2005/8/layout/vProcess5"/>
    <dgm:cxn modelId="{AD5F2AAB-1430-4EF4-A8F0-86866D2161AC}" type="presParOf" srcId="{97C77772-53D1-492A-87BA-5D195E950725}" destId="{5D5B30FB-DE02-4B4F-8472-D4E48936A912}" srcOrd="0" destOrd="0" presId="urn:microsoft.com/office/officeart/2005/8/layout/vProcess5"/>
    <dgm:cxn modelId="{14271F70-7B72-41A6-8D1C-2CE5642864BA}" type="presParOf" srcId="{97C77772-53D1-492A-87BA-5D195E950725}" destId="{9A28F869-E13D-4AC4-BD3C-08D574C0F2FD}" srcOrd="1" destOrd="0" presId="urn:microsoft.com/office/officeart/2005/8/layout/vProcess5"/>
    <dgm:cxn modelId="{73E73BA1-8A36-461C-AC6D-C08451CE5F58}" type="presParOf" srcId="{97C77772-53D1-492A-87BA-5D195E950725}" destId="{4B134677-CB9E-407E-AE02-119F52658DCD}" srcOrd="2" destOrd="0" presId="urn:microsoft.com/office/officeart/2005/8/layout/vProcess5"/>
    <dgm:cxn modelId="{28D289CA-9581-444E-8ED4-5F574EF43F2D}" type="presParOf" srcId="{97C77772-53D1-492A-87BA-5D195E950725}" destId="{4228E569-B4C0-4BDC-A7A0-E615B4DB9FA2}" srcOrd="3" destOrd="0" presId="urn:microsoft.com/office/officeart/2005/8/layout/vProcess5"/>
    <dgm:cxn modelId="{59AF6CAC-6C04-486C-9B35-5520D69DD67F}" type="presParOf" srcId="{97C77772-53D1-492A-87BA-5D195E950725}" destId="{6601E7F8-E537-4A5B-9660-0DB0119BD849}" srcOrd="4" destOrd="0" presId="urn:microsoft.com/office/officeart/2005/8/layout/vProcess5"/>
    <dgm:cxn modelId="{E804FE05-88FC-4DE3-8694-2B6110B399B8}" type="presParOf" srcId="{97C77772-53D1-492A-87BA-5D195E950725}" destId="{F0C1A6EB-23D1-4DEB-9E6C-7105A68804C3}" srcOrd="5" destOrd="0" presId="urn:microsoft.com/office/officeart/2005/8/layout/vProcess5"/>
    <dgm:cxn modelId="{2009DB97-4ADE-497D-ADBF-2D39C772C66A}" type="presParOf" srcId="{97C77772-53D1-492A-87BA-5D195E950725}" destId="{A1A56BD0-E356-42C7-A5EE-2C12F3B3F69E}" srcOrd="6" destOrd="0" presId="urn:microsoft.com/office/officeart/2005/8/layout/vProcess5"/>
    <dgm:cxn modelId="{81EAFACF-4588-4CA3-A1A9-86933A6F2F6E}" type="presParOf" srcId="{97C77772-53D1-492A-87BA-5D195E950725}" destId="{4A076B40-39AE-4B74-98E7-B1B6BCD604CE}" srcOrd="7" destOrd="0" presId="urn:microsoft.com/office/officeart/2005/8/layout/vProcess5"/>
    <dgm:cxn modelId="{FD89FB5A-B1F1-464E-BDD0-1EF7C416C3FA}" type="presParOf" srcId="{97C77772-53D1-492A-87BA-5D195E950725}" destId="{21E8CE66-178D-4A97-A6E2-38B1274C5F29}" srcOrd="8" destOrd="0" presId="urn:microsoft.com/office/officeart/2005/8/layout/vProcess5"/>
    <dgm:cxn modelId="{E759CA12-4D47-4412-A215-1D0752778D8D}" type="presParOf" srcId="{97C77772-53D1-492A-87BA-5D195E950725}" destId="{2D00D6BB-AAF1-417B-928A-5BAEAABE1872}" srcOrd="9" destOrd="0" presId="urn:microsoft.com/office/officeart/2005/8/layout/vProcess5"/>
    <dgm:cxn modelId="{5356E37B-E01D-4B52-B122-EA716A95B30C}" type="presParOf" srcId="{97C77772-53D1-492A-87BA-5D195E950725}" destId="{750BC111-9AA2-4D1B-B435-3C8597E5F60B}" srcOrd="10" destOrd="0" presId="urn:microsoft.com/office/officeart/2005/8/layout/vProcess5"/>
    <dgm:cxn modelId="{757ACBC3-12DC-48D8-8C80-F53AEF443707}" type="presParOf" srcId="{97C77772-53D1-492A-87BA-5D195E950725}" destId="{E6398674-1D25-4E56-A396-3D29157CEE0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ED16D-228E-4B4D-9D25-F91D1C42BD88}">
      <dsp:nvSpPr>
        <dsp:cNvPr id="0" name=""/>
        <dsp:cNvSpPr/>
      </dsp:nvSpPr>
      <dsp:spPr>
        <a:xfrm>
          <a:off x="1512371" y="0"/>
          <a:ext cx="4525962" cy="452596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2B4B6-239F-46BF-941E-A48D138BC10A}">
      <dsp:nvSpPr>
        <dsp:cNvPr id="0" name=""/>
        <dsp:cNvSpPr/>
      </dsp:nvSpPr>
      <dsp:spPr>
        <a:xfrm>
          <a:off x="3775352" y="455027"/>
          <a:ext cx="2941875" cy="107138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err="1" smtClean="0"/>
            <a:t>Аналіз</a:t>
          </a:r>
          <a:r>
            <a:rPr lang="ru-RU" sz="1700" kern="1200" dirty="0" smtClean="0"/>
            <a:t> рядку, </a:t>
          </a:r>
          <a:r>
            <a:rPr lang="ru-RU" sz="1700" kern="1200" dirty="0" err="1" smtClean="0"/>
            <a:t>введеного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користувачем</a:t>
          </a:r>
          <a:endParaRPr lang="ru-RU" sz="1700" kern="1200" dirty="0"/>
        </a:p>
      </dsp:txBody>
      <dsp:txXfrm>
        <a:off x="3827652" y="507327"/>
        <a:ext cx="2837275" cy="966780"/>
      </dsp:txXfrm>
    </dsp:sp>
    <dsp:sp modelId="{404E865F-569C-49F8-BB53-6ACA4B7A3807}">
      <dsp:nvSpPr>
        <dsp:cNvPr id="0" name=""/>
        <dsp:cNvSpPr/>
      </dsp:nvSpPr>
      <dsp:spPr>
        <a:xfrm>
          <a:off x="3775352" y="1660329"/>
          <a:ext cx="2941875" cy="107138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err="1" smtClean="0"/>
            <a:t>Пошук</a:t>
          </a:r>
          <a:r>
            <a:rPr lang="ru-RU" sz="1700" kern="1200" dirty="0" smtClean="0"/>
            <a:t> максимуму </a:t>
          </a:r>
          <a:r>
            <a:rPr lang="ru-RU" sz="1700" kern="1200" dirty="0" err="1" smtClean="0"/>
            <a:t>функції</a:t>
          </a:r>
          <a:endParaRPr lang="ru-RU" sz="1700" kern="1200" dirty="0"/>
        </a:p>
      </dsp:txBody>
      <dsp:txXfrm>
        <a:off x="3827652" y="1712629"/>
        <a:ext cx="2837275" cy="966780"/>
      </dsp:txXfrm>
    </dsp:sp>
    <dsp:sp modelId="{48C5F2AB-BEFF-485A-B44B-E5996219701D}">
      <dsp:nvSpPr>
        <dsp:cNvPr id="0" name=""/>
        <dsp:cNvSpPr/>
      </dsp:nvSpPr>
      <dsp:spPr>
        <a:xfrm>
          <a:off x="3775352" y="2865632"/>
          <a:ext cx="2941875" cy="107138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err="1" smtClean="0"/>
            <a:t>Пошук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мінімуму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функції</a:t>
          </a:r>
          <a:endParaRPr lang="ru-RU" sz="1700" kern="1200" dirty="0"/>
        </a:p>
      </dsp:txBody>
      <dsp:txXfrm>
        <a:off x="3827652" y="2917932"/>
        <a:ext cx="2837275" cy="966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8F869-E13D-4AC4-BD3C-08D574C0F2FD}">
      <dsp:nvSpPr>
        <dsp:cNvPr id="0" name=""/>
        <dsp:cNvSpPr/>
      </dsp:nvSpPr>
      <dsp:spPr>
        <a:xfrm>
          <a:off x="0" y="0"/>
          <a:ext cx="6583680" cy="9957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Arial Black" panose="020B0A04020102020204" pitchFamily="34" charset="0"/>
            </a:rPr>
            <a:t>На </a:t>
          </a:r>
          <a:r>
            <a:rPr lang="ru-RU" sz="1300" kern="1200" dirty="0" err="1" smtClean="0">
              <a:latin typeface="Arial Black" panose="020B0A04020102020204" pitchFamily="34" charset="0"/>
            </a:rPr>
            <a:t>першій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ітерації</a:t>
          </a:r>
          <a:r>
            <a:rPr lang="ru-RU" sz="1300" kern="1200" dirty="0" smtClean="0">
              <a:latin typeface="Arial Black" panose="020B0A04020102020204" pitchFamily="34" charset="0"/>
            </a:rPr>
            <a:t> заданий </a:t>
          </a:r>
          <a:r>
            <a:rPr lang="ru-RU" sz="1300" kern="1200" dirty="0" err="1" smtClean="0">
              <a:latin typeface="Arial Black" panose="020B0A04020102020204" pitchFamily="34" charset="0"/>
            </a:rPr>
            <a:t>відрізок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ділиться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двома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симетричними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відносно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його</a:t>
          </a:r>
          <a:r>
            <a:rPr lang="ru-RU" sz="1300" kern="1200" dirty="0" smtClean="0">
              <a:latin typeface="Arial Black" panose="020B0A04020102020204" pitchFamily="34" charset="0"/>
            </a:rPr>
            <a:t> центру точками і </a:t>
          </a:r>
          <a:r>
            <a:rPr lang="ru-RU" sz="1300" kern="1200" dirty="0" err="1" smtClean="0">
              <a:latin typeface="Arial Black" panose="020B0A04020102020204" pitchFamily="34" charset="0"/>
            </a:rPr>
            <a:t>розраховуються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значення</a:t>
          </a:r>
          <a:r>
            <a:rPr lang="ru-RU" sz="1300" kern="1200" dirty="0" smtClean="0">
              <a:latin typeface="Arial Black" panose="020B0A04020102020204" pitchFamily="34" charset="0"/>
            </a:rPr>
            <a:t> в </a:t>
          </a:r>
          <a:r>
            <a:rPr lang="ru-RU" sz="1300" kern="1200" dirty="0" err="1" smtClean="0">
              <a:latin typeface="Arial Black" panose="020B0A04020102020204" pitchFamily="34" charset="0"/>
            </a:rPr>
            <a:t>цих</a:t>
          </a:r>
          <a:r>
            <a:rPr lang="ru-RU" sz="1300" kern="1200" dirty="0" smtClean="0">
              <a:latin typeface="Arial Black" panose="020B0A04020102020204" pitchFamily="34" charset="0"/>
            </a:rPr>
            <a:t> точках</a:t>
          </a:r>
          <a:endParaRPr lang="ru-RU" sz="1300" kern="1200" dirty="0">
            <a:latin typeface="Arial Black" panose="020B0A04020102020204" pitchFamily="34" charset="0"/>
          </a:endParaRPr>
        </a:p>
      </dsp:txBody>
      <dsp:txXfrm>
        <a:off x="29163" y="29163"/>
        <a:ext cx="5425092" cy="937385"/>
      </dsp:txXfrm>
    </dsp:sp>
    <dsp:sp modelId="{4B134677-CB9E-407E-AE02-119F52658DCD}">
      <dsp:nvSpPr>
        <dsp:cNvPr id="0" name=""/>
        <dsp:cNvSpPr/>
      </dsp:nvSpPr>
      <dsp:spPr>
        <a:xfrm>
          <a:off x="551383" y="1176750"/>
          <a:ext cx="6583680" cy="995711"/>
        </a:xfrm>
        <a:prstGeom prst="roundRect">
          <a:avLst>
            <a:gd name="adj" fmla="val 10000"/>
          </a:avLst>
        </a:prstGeom>
        <a:solidFill>
          <a:schemeClr val="accent5">
            <a:hueOff val="2239518"/>
            <a:satOff val="3160"/>
            <a:lumOff val="-392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err="1" smtClean="0">
              <a:latin typeface="Arial Black" panose="020B0A04020102020204" pitchFamily="34" charset="0"/>
            </a:rPr>
            <a:t>Після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чого</a:t>
          </a:r>
          <a:r>
            <a:rPr lang="ru-RU" sz="1300" kern="1200" dirty="0" smtClean="0">
              <a:latin typeface="Arial Black" panose="020B0A04020102020204" pitchFamily="34" charset="0"/>
            </a:rPr>
            <a:t> той з </a:t>
          </a:r>
          <a:r>
            <a:rPr lang="ru-RU" sz="1300" kern="1200" dirty="0" err="1" smtClean="0">
              <a:latin typeface="Arial Black" panose="020B0A04020102020204" pitchFamily="34" charset="0"/>
            </a:rPr>
            <a:t>кінців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відрізка</a:t>
          </a:r>
          <a:r>
            <a:rPr lang="ru-RU" sz="1300" kern="1200" dirty="0" smtClean="0">
              <a:latin typeface="Arial Black" panose="020B0A04020102020204" pitchFamily="34" charset="0"/>
            </a:rPr>
            <a:t>, до </a:t>
          </a:r>
          <a:r>
            <a:rPr lang="ru-RU" sz="1300" kern="1200" dirty="0" err="1" smtClean="0">
              <a:latin typeface="Arial Black" panose="020B0A04020102020204" pitchFamily="34" charset="0"/>
            </a:rPr>
            <a:t>якого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серед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двох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знову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поставлених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точок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ближче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виявилася</a:t>
          </a:r>
          <a:r>
            <a:rPr lang="ru-RU" sz="1300" kern="1200" dirty="0" smtClean="0">
              <a:latin typeface="Arial Black" panose="020B0A04020102020204" pitchFamily="34" charset="0"/>
            </a:rPr>
            <a:t> та, </a:t>
          </a:r>
          <a:r>
            <a:rPr lang="ru-RU" sz="1300" kern="1200" dirty="0" err="1" smtClean="0">
              <a:latin typeface="Arial Black" panose="020B0A04020102020204" pitchFamily="34" charset="0"/>
            </a:rPr>
            <a:t>значення</a:t>
          </a:r>
          <a:r>
            <a:rPr lang="ru-RU" sz="1300" kern="1200" dirty="0" smtClean="0">
              <a:latin typeface="Arial Black" panose="020B0A04020102020204" pitchFamily="34" charset="0"/>
            </a:rPr>
            <a:t> в </a:t>
          </a:r>
          <a:r>
            <a:rPr lang="ru-RU" sz="1300" kern="1200" dirty="0" err="1" smtClean="0">
              <a:latin typeface="Arial Black" panose="020B0A04020102020204" pitchFamily="34" charset="0"/>
            </a:rPr>
            <a:t>якій</a:t>
          </a:r>
          <a:r>
            <a:rPr lang="ru-RU" sz="1300" kern="1200" dirty="0" smtClean="0">
              <a:latin typeface="Arial Black" panose="020B0A04020102020204" pitchFamily="34" charset="0"/>
            </a:rPr>
            <a:t> максимально (для </a:t>
          </a:r>
          <a:r>
            <a:rPr lang="ru-RU" sz="1300" kern="1200" dirty="0" err="1" smtClean="0">
              <a:latin typeface="Arial Black" panose="020B0A04020102020204" pitchFamily="34" charset="0"/>
            </a:rPr>
            <a:t>випадку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пошуку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мінімуму</a:t>
          </a:r>
          <a:r>
            <a:rPr lang="ru-RU" sz="1300" kern="1200" dirty="0" smtClean="0">
              <a:latin typeface="Arial Black" panose="020B0A04020102020204" pitchFamily="34" charset="0"/>
            </a:rPr>
            <a:t>), </a:t>
          </a:r>
          <a:r>
            <a:rPr lang="ru-RU" sz="1300" kern="1200" dirty="0" err="1" smtClean="0">
              <a:latin typeface="Arial Black" panose="020B0A04020102020204" pitchFamily="34" charset="0"/>
            </a:rPr>
            <a:t>відкидають</a:t>
          </a:r>
          <a:endParaRPr lang="ru-RU" sz="1300" kern="1200" dirty="0">
            <a:latin typeface="Arial Black" panose="020B0A04020102020204" pitchFamily="34" charset="0"/>
          </a:endParaRPr>
        </a:p>
      </dsp:txBody>
      <dsp:txXfrm>
        <a:off x="580546" y="1205913"/>
        <a:ext cx="5326758" cy="937385"/>
      </dsp:txXfrm>
    </dsp:sp>
    <dsp:sp modelId="{4228E569-B4C0-4BDC-A7A0-E615B4DB9FA2}">
      <dsp:nvSpPr>
        <dsp:cNvPr id="0" name=""/>
        <dsp:cNvSpPr/>
      </dsp:nvSpPr>
      <dsp:spPr>
        <a:xfrm>
          <a:off x="1094536" y="2353500"/>
          <a:ext cx="6583680" cy="995711"/>
        </a:xfrm>
        <a:prstGeom prst="roundRect">
          <a:avLst>
            <a:gd name="adj" fmla="val 10000"/>
          </a:avLst>
        </a:prstGeom>
        <a:solidFill>
          <a:schemeClr val="accent5">
            <a:hueOff val="4479036"/>
            <a:satOff val="6319"/>
            <a:lumOff val="-784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Arial Black" panose="020B0A04020102020204" pitchFamily="34" charset="0"/>
            </a:rPr>
            <a:t>На </a:t>
          </a:r>
          <a:r>
            <a:rPr lang="ru-RU" sz="1300" kern="1200" dirty="0" err="1" smtClean="0">
              <a:latin typeface="Arial Black" panose="020B0A04020102020204" pitchFamily="34" charset="0"/>
            </a:rPr>
            <a:t>наступній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ітерації</a:t>
          </a:r>
          <a:r>
            <a:rPr lang="ru-RU" sz="1300" kern="1200" dirty="0" smtClean="0">
              <a:latin typeface="Arial Black" panose="020B0A04020102020204" pitchFamily="34" charset="0"/>
            </a:rPr>
            <a:t> в силу </a:t>
          </a:r>
          <a:r>
            <a:rPr lang="ru-RU" sz="1300" kern="1200" dirty="0" err="1" smtClean="0">
              <a:latin typeface="Arial Black" panose="020B0A04020102020204" pitchFamily="34" charset="0"/>
            </a:rPr>
            <a:t>показаного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вище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властивості</a:t>
          </a:r>
          <a:r>
            <a:rPr lang="ru-RU" sz="1300" kern="1200" dirty="0" smtClean="0">
              <a:latin typeface="Arial Black" panose="020B0A04020102020204" pitchFamily="34" charset="0"/>
            </a:rPr>
            <a:t> золотого </a:t>
          </a:r>
          <a:r>
            <a:rPr lang="ru-RU" sz="1300" kern="1200" dirty="0" err="1" smtClean="0">
              <a:latin typeface="Arial Black" panose="020B0A04020102020204" pitchFamily="34" charset="0"/>
            </a:rPr>
            <a:t>перетину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вже</a:t>
          </a:r>
          <a:r>
            <a:rPr lang="ru-RU" sz="1300" kern="1200" dirty="0" smtClean="0">
              <a:latin typeface="Arial Black" panose="020B0A04020102020204" pitchFamily="34" charset="0"/>
            </a:rPr>
            <a:t> треба </a:t>
          </a:r>
          <a:r>
            <a:rPr lang="ru-RU" sz="1300" kern="1200" dirty="0" err="1" smtClean="0">
              <a:latin typeface="Arial Black" panose="020B0A04020102020204" pitchFamily="34" charset="0"/>
            </a:rPr>
            <a:t>шукати</a:t>
          </a:r>
          <a:r>
            <a:rPr lang="ru-RU" sz="1300" kern="1200" dirty="0" smtClean="0">
              <a:latin typeface="Arial Black" panose="020B0A04020102020204" pitchFamily="34" charset="0"/>
            </a:rPr>
            <a:t> </a:t>
          </a:r>
          <a:r>
            <a:rPr lang="ru-RU" sz="1300" kern="1200" dirty="0" err="1" smtClean="0">
              <a:latin typeface="Arial Black" panose="020B0A04020102020204" pitchFamily="34" charset="0"/>
            </a:rPr>
            <a:t>всього</a:t>
          </a:r>
          <a:r>
            <a:rPr lang="ru-RU" sz="1300" kern="1200" dirty="0" smtClean="0">
              <a:latin typeface="Arial Black" panose="020B0A04020102020204" pitchFamily="34" charset="0"/>
            </a:rPr>
            <a:t> одну </a:t>
          </a:r>
          <a:r>
            <a:rPr lang="ru-RU" sz="1300" kern="1200" dirty="0" err="1" smtClean="0">
              <a:latin typeface="Arial Black" panose="020B0A04020102020204" pitchFamily="34" charset="0"/>
            </a:rPr>
            <a:t>нову</a:t>
          </a:r>
          <a:r>
            <a:rPr lang="ru-RU" sz="1300" kern="1200" dirty="0" smtClean="0">
              <a:latin typeface="Arial Black" panose="020B0A04020102020204" pitchFamily="34" charset="0"/>
            </a:rPr>
            <a:t> точку</a:t>
          </a:r>
          <a:endParaRPr lang="ru-RU" sz="1300" kern="1200" dirty="0">
            <a:latin typeface="Arial Black" panose="020B0A04020102020204" pitchFamily="34" charset="0"/>
          </a:endParaRPr>
        </a:p>
      </dsp:txBody>
      <dsp:txXfrm>
        <a:off x="1123699" y="2382663"/>
        <a:ext cx="5334987" cy="937385"/>
      </dsp:txXfrm>
    </dsp:sp>
    <dsp:sp modelId="{6601E7F8-E537-4A5B-9660-0DB0119BD849}">
      <dsp:nvSpPr>
        <dsp:cNvPr id="0" name=""/>
        <dsp:cNvSpPr/>
      </dsp:nvSpPr>
      <dsp:spPr>
        <a:xfrm>
          <a:off x="1645920" y="3530250"/>
          <a:ext cx="6583680" cy="995711"/>
        </a:xfrm>
        <a:prstGeom prst="roundRect">
          <a:avLst>
            <a:gd name="adj" fmla="val 10000"/>
          </a:avLst>
        </a:prstGeom>
        <a:solidFill>
          <a:schemeClr val="accent5">
            <a:hueOff val="6718553"/>
            <a:satOff val="9479"/>
            <a:lumOff val="-1176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smtClean="0">
              <a:latin typeface="Arial Black" panose="020B0A04020102020204" pitchFamily="34" charset="0"/>
            </a:rPr>
            <a:t>Процедура продовжується до тих пір, поки не буде досягнута задана точність</a:t>
          </a:r>
          <a:endParaRPr lang="ru-RU" sz="1300" kern="1200">
            <a:latin typeface="Arial Black" panose="020B0A04020102020204" pitchFamily="34" charset="0"/>
          </a:endParaRPr>
        </a:p>
      </dsp:txBody>
      <dsp:txXfrm>
        <a:off x="1675083" y="3559413"/>
        <a:ext cx="5326758" cy="937385"/>
      </dsp:txXfrm>
    </dsp:sp>
    <dsp:sp modelId="{F0C1A6EB-23D1-4DEB-9E6C-7105A68804C3}">
      <dsp:nvSpPr>
        <dsp:cNvPr id="0" name=""/>
        <dsp:cNvSpPr/>
      </dsp:nvSpPr>
      <dsp:spPr>
        <a:xfrm>
          <a:off x="5936467" y="762624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6082090" y="762624"/>
        <a:ext cx="355966" cy="487027"/>
      </dsp:txXfrm>
    </dsp:sp>
    <dsp:sp modelId="{A1A56BD0-E356-42C7-A5EE-2C12F3B3F69E}">
      <dsp:nvSpPr>
        <dsp:cNvPr id="0" name=""/>
        <dsp:cNvSpPr/>
      </dsp:nvSpPr>
      <dsp:spPr>
        <a:xfrm>
          <a:off x="6487850" y="1939374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3439670"/>
            <a:satOff val="1139"/>
            <a:lumOff val="-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6633473" y="1939374"/>
        <a:ext cx="355966" cy="487027"/>
      </dsp:txXfrm>
    </dsp:sp>
    <dsp:sp modelId="{4A076B40-39AE-4B74-98E7-B1B6BCD604CE}">
      <dsp:nvSpPr>
        <dsp:cNvPr id="0" name=""/>
        <dsp:cNvSpPr/>
      </dsp:nvSpPr>
      <dsp:spPr>
        <a:xfrm>
          <a:off x="7031004" y="3116124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6879340"/>
            <a:satOff val="2278"/>
            <a:lumOff val="-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7176627" y="3116124"/>
        <a:ext cx="355966" cy="487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829761"/>
          </a:xfrm>
        </p:spPr>
        <p:txBody>
          <a:bodyPr>
            <a:normAutofit/>
          </a:bodyPr>
          <a:lstStyle/>
          <a:p>
            <a:r>
              <a:rPr lang="uk-UA" dirty="0" smtClean="0"/>
              <a:t>Дослідження функцій на максимум і мінімум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3356992"/>
            <a:ext cx="6694512" cy="1521296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Презентація курсової роботи</a:t>
            </a:r>
          </a:p>
          <a:p>
            <a:pPr algn="r"/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студентки 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курсу 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243 </a:t>
            </a:r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</a:p>
          <a:p>
            <a:pPr algn="r"/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напряму 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підготовки</a:t>
            </a:r>
          </a:p>
          <a:p>
            <a:pPr algn="r"/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 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інженерія»</a:t>
            </a:r>
            <a:endParaRPr lang="uk-UA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uk-UA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Вітталь-Комолової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Каріни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Євгенівни</a:t>
            </a:r>
            <a:endParaRPr lang="uk-UA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r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 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</a:t>
            </a:r>
            <a:r>
              <a:rPr lang="uk-UA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Лазорик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endParaRPr lang="uk-UA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b="1" i="1" dirty="0"/>
          </a:p>
        </p:txBody>
      </p:sp>
    </p:spTree>
    <p:extLst>
      <p:ext uri="{BB962C8B-B14F-4D97-AF65-F5344CB8AC3E}">
        <p14:creationId xmlns:p14="http://schemas.microsoft.com/office/powerpoint/2010/main" val="313510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 програми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315986" cy="34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39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845024"/>
          </a:xfrm>
        </p:spPr>
        <p:txBody>
          <a:bodyPr>
            <a:noAutofit/>
          </a:bodyPr>
          <a:lstStyle/>
          <a:p>
            <a:pPr marL="109728" indent="457200">
              <a:buNone/>
            </a:pPr>
            <a:r>
              <a:rPr lang="uk-UA" sz="2000" dirty="0"/>
              <a:t>В даний час велике значення має рішення прикладних задач, що дає поштовх до розвитку різних галузей науки</a:t>
            </a:r>
            <a:r>
              <a:rPr lang="uk-UA" sz="2000" dirty="0" smtClean="0"/>
              <a:t>.</a:t>
            </a:r>
            <a:endParaRPr lang="uk-UA" sz="2000" dirty="0"/>
          </a:p>
          <a:p>
            <a:pPr marL="109728" indent="457200">
              <a:buNone/>
            </a:pPr>
            <a:r>
              <a:rPr lang="uk-UA" sz="2000" dirty="0"/>
              <a:t>Значна частина прикладних задач пов'язана з методами оптимізації. Оптимізація застосовується з різною метою, залежно від тієї мети, яку поставила дана галузь.</a:t>
            </a:r>
          </a:p>
          <a:p>
            <a:pPr marL="109728" indent="457200">
              <a:buNone/>
            </a:pPr>
            <a:r>
              <a:rPr lang="uk-UA" sz="2000" dirty="0"/>
              <a:t>Актуальність пошуку екстремуму функції очевидна, оскільки багато </a:t>
            </a:r>
            <a:r>
              <a:rPr lang="uk-UA" sz="2000" dirty="0" smtClean="0"/>
              <a:t>прикладних завдань </a:t>
            </a:r>
            <a:r>
              <a:rPr lang="uk-UA" sz="2000" dirty="0"/>
              <a:t>вимагають знаходження оптимального рішення, яким, як правило, і виявляється найменше або найбільше значення функції, яка визначається завданням.</a:t>
            </a:r>
            <a:endParaRPr lang="uk-UA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81065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створення програми для пошуку екстремумів, </a:t>
            </a:r>
            <a:r>
              <a:rPr lang="uk-UA" dirty="0" smtClean="0"/>
              <a:t>максимуму </a:t>
            </a:r>
            <a:r>
              <a:rPr lang="uk-UA" dirty="0"/>
              <a:t>та мінімуму </a:t>
            </a:r>
            <a:r>
              <a:rPr lang="uk-UA" dirty="0" smtClean="0"/>
              <a:t>функції</a:t>
            </a:r>
          </a:p>
          <a:p>
            <a:endParaRPr lang="uk-UA" dirty="0"/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Призначення розробки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3964"/>
            <a:ext cx="7953794" cy="24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320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667875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Функціональні вимоги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3774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Блок-схема програми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5" y="1261282"/>
            <a:ext cx="2592290" cy="4965674"/>
          </a:xfrm>
        </p:spPr>
      </p:pic>
    </p:spTree>
    <p:extLst>
      <p:ext uri="{BB962C8B-B14F-4D97-AF65-F5344CB8AC3E}">
        <p14:creationId xmlns:p14="http://schemas.microsoft.com/office/powerpoint/2010/main" val="2264094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Суть даного методу полягає в тому, що він розділяється на свої </a:t>
            </a:r>
            <a:r>
              <a:rPr lang="uk-UA" dirty="0" err="1"/>
              <a:t>підзадачі</a:t>
            </a:r>
            <a:r>
              <a:rPr lang="uk-UA" dirty="0"/>
              <a:t>. У свою чергу </a:t>
            </a:r>
            <a:r>
              <a:rPr lang="uk-UA" dirty="0" err="1"/>
              <a:t>підзадача</a:t>
            </a:r>
            <a:r>
              <a:rPr lang="uk-UA" dirty="0"/>
              <a:t> повинна працювати тільки з тим, з чим вміє працювати, якщо умови не задовольняються передавати управління далі. Якщо ж умови задоволені, робимо обчислення і передаємо частину необробленого тексту, що залишилася. Виконання відбувається до тих пір, поки текст все ще є або ж якщо жодна </a:t>
            </a:r>
            <a:r>
              <a:rPr lang="uk-UA" dirty="0" err="1"/>
              <a:t>підзадача</a:t>
            </a:r>
            <a:r>
              <a:rPr lang="uk-UA" dirty="0"/>
              <a:t> не може обробити поточний стан. 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 smtClean="0"/>
              <a:t>Парсер</a:t>
            </a:r>
            <a:r>
              <a:rPr lang="uk-UA" dirty="0" smtClean="0"/>
              <a:t> формул за допомогою метода рекурсивного спуску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019349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88715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 золотого січення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5234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458611"/>
              </a:xfrm>
            </p:spPr>
            <p:txBody>
              <a:bodyPr>
                <a:normAutofit/>
              </a:bodyPr>
              <a:lstStyle/>
              <a:p>
                <a:pPr marL="114300" indent="0">
                  <a:buClrTx/>
                  <a:buNone/>
                </a:pPr>
                <a:r>
                  <a:rPr lang="uk-UA" dirty="0" smtClean="0"/>
                  <a:t>Алгоритм можна поділити на такі кроки:</a:t>
                </a:r>
              </a:p>
              <a:p>
                <a:pPr marL="624078" indent="-514350">
                  <a:buFont typeface="+mj-lt"/>
                  <a:buAutoNum type="arabicPeriod"/>
                </a:pPr>
                <a:r>
                  <a:rPr lang="ru-RU" dirty="0" err="1" smtClean="0"/>
                  <a:t>Задаються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початкові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межі</a:t>
                </a:r>
                <a:r>
                  <a:rPr lang="ru-RU" dirty="0" smtClean="0"/>
                  <a:t> </a:t>
                </a:r>
                <a:r>
                  <a:rPr lang="en-US" dirty="0" smtClean="0"/>
                  <a:t>a, b </a:t>
                </a:r>
                <a:r>
                  <a:rPr lang="uk-UA" dirty="0" smtClean="0"/>
                  <a:t>і точність ℇ.</a:t>
                </a:r>
                <a:endParaRPr lang="ru-RU" dirty="0"/>
              </a:p>
              <a:p>
                <a:pPr marL="624078" indent="-514350">
                  <a:buFont typeface="+mj-lt"/>
                  <a:buAutoNum type="arabicPeriod"/>
                </a:pPr>
                <a:r>
                  <a:rPr lang="ru-RU" dirty="0" err="1" smtClean="0"/>
                  <a:t>Шукають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початкові</a:t>
                </a:r>
                <a:r>
                  <a:rPr lang="ru-RU" dirty="0" smtClean="0"/>
                  <a:t> точки </a:t>
                </a:r>
                <a:r>
                  <a:rPr lang="ru-RU" dirty="0" err="1" smtClean="0"/>
                  <a:t>поділу</a:t>
                </a:r>
                <a:r>
                  <a:rPr lang="ru-RU" dirty="0" smtClean="0"/>
                  <a:t>:</a:t>
                </a:r>
              </a:p>
              <a:p>
                <a:pPr marL="109728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den>
                    </m:f>
                  </m:oMath>
                </a14:m>
                <a:r>
                  <a:rPr lang="en-US" dirty="0" smtClean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𝜑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:r>
                  <a:rPr lang="uk-UA" dirty="0" smtClean="0"/>
                  <a:t>де</a:t>
                </a:r>
              </a:p>
              <a:p>
                <a:pPr marL="109728" indent="0">
                  <a:buNone/>
                </a:pPr>
                <a:r>
                  <a:rPr lang="en-US" dirty="0" smtClean="0">
                    <a:ea typeface="Cambria Math"/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  <a:sym typeface="Symbol"/>
                      </a:rPr>
                      <m:t>𝜑</m:t>
                    </m:r>
                    <m:r>
                      <a:rPr lang="uk-UA" b="0" i="1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uk-UA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uk-UA" b="0" i="1" smtClean="0">
                            <a:latin typeface="Cambria Math"/>
                            <a:ea typeface="Cambria Math"/>
                            <a:sym typeface="Symbol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uk-UA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uk-UA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uk-UA" b="0" i="1" smtClean="0">
                            <a:latin typeface="Cambria Math"/>
                            <a:ea typeface="Cambria Math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 smtClean="0">
                    <a:sym typeface="Symbol"/>
                  </a:rPr>
                  <a:t> - константа золотого </a:t>
                </a:r>
                <a:r>
                  <a:rPr lang="ru-RU" dirty="0" err="1" smtClean="0">
                    <a:sym typeface="Symbol"/>
                  </a:rPr>
                  <a:t>січення</a:t>
                </a:r>
                <a:r>
                  <a:rPr lang="ru-RU" dirty="0" smtClean="0">
                    <a:sym typeface="Symbol"/>
                  </a:rPr>
                  <a:t>,</a:t>
                </a:r>
                <a:endParaRPr lang="ru-RU" dirty="0"/>
              </a:p>
              <a:p>
                <a:pPr marL="109728" indent="0">
                  <a:buNone/>
                </a:pPr>
                <a:r>
                  <a:rPr lang="ru-RU" dirty="0"/>
                  <a:t>  </a:t>
                </a:r>
                <a:r>
                  <a:rPr lang="ru-RU" dirty="0" smtClean="0"/>
                  <a:t>	</a:t>
                </a:r>
                <a:r>
                  <a:rPr lang="ru-RU" dirty="0" err="1" smtClean="0"/>
                  <a:t>значення</a:t>
                </a:r>
                <a:r>
                  <a:rPr lang="ru-RU" dirty="0" smtClean="0"/>
                  <a:t> </a:t>
                </a:r>
                <a:r>
                  <a:rPr lang="ru-RU" dirty="0"/>
                  <a:t>в них </a:t>
                </a:r>
                <a:r>
                  <a:rPr lang="ru-RU" dirty="0" err="1" smtClean="0"/>
                  <a:t>цільових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функцій</a:t>
                </a:r>
                <a:endParaRPr lang="ru-RU" dirty="0" smtClean="0"/>
              </a:p>
              <a:p>
                <a:pPr marL="109728" indent="0">
                  <a:buNone/>
                </a:pPr>
                <a:r>
                  <a:rPr lang="uk-UA" b="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ru-RU" dirty="0" err="1" smtClean="0"/>
                  <a:t>Якщо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uk-UA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 </a:t>
                </a:r>
                <a:r>
                  <a:rPr lang="ru-RU" dirty="0" smtClean="0"/>
                  <a:t>(</a:t>
                </a:r>
                <a:r>
                  <a:rPr lang="ru-RU" dirty="0"/>
                  <a:t>для </a:t>
                </a:r>
                <a:r>
                  <a:rPr lang="ru-RU" dirty="0" err="1" smtClean="0"/>
                  <a:t>пошуку</a:t>
                </a:r>
                <a:r>
                  <a:rPr lang="ru-RU" dirty="0" smtClean="0"/>
                  <a:t> </a:t>
                </a:r>
                <a:r>
                  <a:rPr lang="ru-RU" dirty="0" err="1"/>
                  <a:t>max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dirty="0"/>
                  <a:t> ), то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uk-UA" dirty="0" smtClean="0"/>
                  <a:t>Інакше</a:t>
                </a:r>
                <a:r>
                  <a:rPr lang="ru-RU" dirty="0"/>
                  <a:t>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b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850392" lvl="1" indent="-457200">
                  <a:buFont typeface="+mj-lt"/>
                  <a:buAutoNum type="arabicPeriod" startAt="3"/>
                </a:pPr>
                <a:r>
                  <a:rPr lang="ru-RU" dirty="0" err="1"/>
                  <a:t>Я</a:t>
                </a:r>
                <a:r>
                  <a:rPr lang="ru-RU" dirty="0" err="1" smtClean="0"/>
                  <a:t>кщо</a:t>
                </a:r>
                <a:r>
                  <a:rPr lang="ru-RU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ru-RU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ru-RU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 </a:t>
                </a:r>
                <a:r>
                  <a:rPr lang="ru-RU" dirty="0" smtClean="0"/>
                  <a:t>і </a:t>
                </a:r>
                <a:r>
                  <a:rPr lang="ru-RU" dirty="0" err="1" smtClean="0"/>
                  <a:t>зупинити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pPr marL="393192" lvl="1" indent="0">
                  <a:buNone/>
                </a:pPr>
                <a:r>
                  <a:rPr lang="ru-RU" dirty="0" err="1" smtClean="0"/>
                  <a:t>Інакше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повернутись</a:t>
                </a:r>
                <a:r>
                  <a:rPr lang="ru-RU" dirty="0" smtClean="0"/>
                  <a:t> до п.2.</a:t>
                </a:r>
                <a:endParaRPr lang="ru-RU" dirty="0"/>
              </a:p>
              <a:p>
                <a:pPr marL="571500" indent="-457200">
                  <a:buClrTx/>
                  <a:buFont typeface="+mj-lt"/>
                  <a:buAutoNum type="arabicPeriod" startAt="4"/>
                </a:pPr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458611"/>
              </a:xfrm>
              <a:blipFill rotWithShape="1">
                <a:blip r:embed="rId2"/>
                <a:stretch>
                  <a:fillRect t="-1006" b="-6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4051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666523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endParaRPr lang="uk-UA" dirty="0" smtClean="0"/>
              </a:p>
              <a:p>
                <a:pPr marL="109728" indent="0">
                  <a:buNone/>
                </a:pPr>
                <a:r>
                  <a:rPr lang="uk-UA" dirty="0" smtClean="0"/>
                  <a:t>Алгоритм</a:t>
                </a:r>
                <a:r>
                  <a:rPr lang="uk-UA" dirty="0"/>
                  <a:t>:</a:t>
                </a:r>
                <a:endParaRPr lang="ru-RU" dirty="0"/>
              </a:p>
              <a:p>
                <a:pPr lvl="0"/>
                <a:r>
                  <a:rPr lang="uk-UA" dirty="0"/>
                  <a:t>Знаходження похідної функції в </a:t>
                </a:r>
                <a:r>
                  <a:rPr lang="uk-UA" dirty="0" smtClean="0"/>
                  <a:t>точці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ru-RU" dirty="0"/>
              </a:p>
              <a:p>
                <a:pPr lvl="0"/>
                <a:r>
                  <a:rPr lang="uk-UA" dirty="0"/>
                  <a:t>Пошук екстремумів функції в кожному значенні проміжку</a:t>
                </a:r>
                <a:endParaRPr lang="ru-RU" dirty="0"/>
              </a:p>
              <a:p>
                <a:pPr lvl="0"/>
                <a:r>
                  <a:rPr lang="uk-UA" dirty="0"/>
                  <a:t>Запис знайдених екстремумів у вектор дійсних чисел</a:t>
                </a:r>
                <a:endParaRPr lang="ru-RU" dirty="0"/>
              </a:p>
              <a:p>
                <a:pPr lvl="0"/>
                <a:r>
                  <a:rPr lang="uk-UA" dirty="0"/>
                  <a:t>Аналіз екстремумів і визначення максимуму та мінімуму </a:t>
                </a:r>
                <a:r>
                  <a:rPr lang="uk-UA" dirty="0" err="1"/>
                  <a:t>фунцій</a:t>
                </a:r>
                <a:endParaRPr lang="ru-RU" dirty="0"/>
              </a:p>
              <a:p>
                <a:pPr marL="114300" indent="0">
                  <a:buClrTx/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666523"/>
              </a:xfrm>
              <a:blipFill rotWithShape="1">
                <a:blip r:embed="rId2"/>
                <a:stretch>
                  <a:fillRect r="-889" b="-3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Метод пошуку за допомогою похідної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93197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Логічна структура програми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920880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5166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360</TotalTime>
  <Words>374</Words>
  <Application>Microsoft Office PowerPoint</Application>
  <PresentationFormat>Экран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Открытая</vt:lpstr>
      <vt:lpstr>Дослідження функцій на максимум і мінімум</vt:lpstr>
      <vt:lpstr>Призначення розробки</vt:lpstr>
      <vt:lpstr>Функціональні вимоги</vt:lpstr>
      <vt:lpstr>Блок-схема програми</vt:lpstr>
      <vt:lpstr>Парсер формул за допомогою метода рекурсивного спуску</vt:lpstr>
      <vt:lpstr>Метод золотого січення</vt:lpstr>
      <vt:lpstr>Презентация PowerPoint</vt:lpstr>
      <vt:lpstr>Метод пошуку за допомогою похідної</vt:lpstr>
      <vt:lpstr>Логічна структура програми</vt:lpstr>
      <vt:lpstr>Інтерфейс програми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архіватора на основі метода Хаффмена</dc:title>
  <dc:creator>Rostyslav</dc:creator>
  <cp:lastModifiedBy>Карина</cp:lastModifiedBy>
  <cp:revision>31</cp:revision>
  <dcterms:created xsi:type="dcterms:W3CDTF">2015-04-22T13:38:12Z</dcterms:created>
  <dcterms:modified xsi:type="dcterms:W3CDTF">2015-04-22T19:45:19Z</dcterms:modified>
</cp:coreProperties>
</file>