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3" r:id="rId5"/>
    <p:sldId id="262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37112"/>
            <a:ext cx="8229600" cy="1440160"/>
          </a:xfrm>
        </p:spPr>
        <p:txBody>
          <a:bodyPr>
            <a:normAutofit fontScale="90000"/>
          </a:bodyPr>
          <a:lstStyle/>
          <a:p>
            <a:pPr marL="0" indent="0"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проекта Яндекс Лицей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Галактионов Артём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Игоревич, Колесников Станислав Евгеньевич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260648"/>
            <a:ext cx="4824536" cy="361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16632"/>
            <a:ext cx="4546848" cy="5636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страница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72" y="1412776"/>
            <a:ext cx="5616624" cy="360040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1484784"/>
            <a:ext cx="3024336" cy="4104456"/>
          </a:xfrm>
        </p:spPr>
        <p:txBody>
          <a:bodyPr>
            <a:no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страница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украшенную интернет страницу, где находится основная информация о магазине, адрес и кнопка оформления заказа.</a:t>
            </a:r>
          </a:p>
        </p:txBody>
      </p:sp>
    </p:spTree>
    <p:extLst>
      <p:ext uri="{BB962C8B-B14F-4D97-AF65-F5344CB8AC3E}">
        <p14:creationId xmlns:p14="http://schemas.microsoft.com/office/powerpoint/2010/main" val="39990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88640"/>
            <a:ext cx="4330824" cy="63567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товара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12160" y="1556792"/>
            <a:ext cx="3024336" cy="4320480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страница необходима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товара.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 можно увидеть название товара, его стоимость за штуку, бренд, а так же выбрать количество.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12776"/>
            <a:ext cx="554461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116632"/>
            <a:ext cx="4597001" cy="57112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«О нас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1556792"/>
            <a:ext cx="2952328" cy="3792496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траница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целях. На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этой странице описаны преимущества нашего магазина, наша история, а так же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рейтинги.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72" y="1412776"/>
            <a:ext cx="550810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7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5194920" cy="63567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«Авторизация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340768"/>
            <a:ext cx="5760640" cy="374441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40152" y="1844824"/>
            <a:ext cx="3008313" cy="2808312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этой странице пользователь может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зарегистрироваться на сайте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же войти в созданный им аккаунт. </a:t>
            </a:r>
          </a:p>
        </p:txBody>
      </p:sp>
    </p:spTree>
    <p:extLst>
      <p:ext uri="{BB962C8B-B14F-4D97-AF65-F5344CB8AC3E}">
        <p14:creationId xmlns:p14="http://schemas.microsoft.com/office/powerpoint/2010/main" val="39589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505090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«Обратная связь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72" y="1340768"/>
            <a:ext cx="5616624" cy="367240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2060848"/>
            <a:ext cx="3008313" cy="259228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данной странице 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оставить свой отзыв, задать вопрос или заказать обратный звонок.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4885033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пользователей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64088" y="1772816"/>
            <a:ext cx="3600400" cy="316835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таблица для записи пользователей. В ней записываются логин, почта, а так же пароль, который пользователь вводит при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регистрации.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12776"/>
            <a:ext cx="511256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9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4957041" cy="49912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товаров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3568" y="2060848"/>
            <a:ext cx="2736304" cy="338437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таблица созданная для записи товаров на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продажу.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изменятся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администратором.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88" y="1412776"/>
            <a:ext cx="54006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4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101057" cy="57112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36096" y="1700808"/>
            <a:ext cx="3384376" cy="364848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 хочется отметить, что сайт магазина готов к использованию. В нем реализованы все основные функции интернет-магазина.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3"/>
            <a:ext cx="5184576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39761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225</TotalTime>
  <Words>188</Words>
  <Application>Microsoft Office PowerPoint</Application>
  <PresentationFormat>Экран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Воздушный поток</vt:lpstr>
      <vt:lpstr>Презентация для проекта Яндекс Лицей Выполнил: Галактионов Артём Игоревич, Колесников Станислав Евгеньевич</vt:lpstr>
      <vt:lpstr>Основная страница</vt:lpstr>
      <vt:lpstr>  Страница товара</vt:lpstr>
      <vt:lpstr>Страница «О нас»</vt:lpstr>
      <vt:lpstr>Страница «Авторизация»</vt:lpstr>
      <vt:lpstr>Страница «Обратная связь»</vt:lpstr>
      <vt:lpstr>Таблица пользователей</vt:lpstr>
      <vt:lpstr>Таблица товаров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проекта Яндекс Лицей Выполнил: Галактионов Артём Игоревич, Колесников Стас</dc:title>
  <dc:creator>Артём Галактионов</dc:creator>
  <cp:lastModifiedBy>Артём Галактионов</cp:lastModifiedBy>
  <cp:revision>28</cp:revision>
  <dcterms:created xsi:type="dcterms:W3CDTF">2022-04-08T15:02:47Z</dcterms:created>
  <dcterms:modified xsi:type="dcterms:W3CDTF">2022-04-23T11:00:33Z</dcterms:modified>
</cp:coreProperties>
</file>