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92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47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60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8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30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1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1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44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213B-BB05-42BB-BDD6-C6EB51B23988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7D3CC-CD3E-4334-88ED-F980D1A92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devblog.ru/vvedenie-v-potoki-v-pytho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773" y="341253"/>
            <a:ext cx="9144000" cy="1655762"/>
          </a:xfrm>
        </p:spPr>
        <p:txBody>
          <a:bodyPr>
            <a:noAutofit/>
          </a:bodyPr>
          <a:lstStyle/>
          <a:p>
            <a:r>
              <a:rPr lang="en-US" dirty="0" smtClean="0"/>
              <a:t>1/ </a:t>
            </a:r>
            <a:r>
              <a:rPr lang="ru-RU" dirty="0" smtClean="0"/>
              <a:t>организовать вычисление корней квадратного уравнения, где коэффициенты а, </a:t>
            </a:r>
            <a:r>
              <a:rPr lang="en-US" dirty="0" err="1" smtClean="0"/>
              <a:t>b,c</a:t>
            </a:r>
            <a:r>
              <a:rPr lang="en-US" dirty="0" smtClean="0"/>
              <a:t>  </a:t>
            </a:r>
            <a:r>
              <a:rPr lang="ru-RU" dirty="0" smtClean="0"/>
              <a:t>заданы </a:t>
            </a:r>
            <a:r>
              <a:rPr lang="ru-RU" dirty="0" err="1" smtClean="0"/>
              <a:t>рандомно</a:t>
            </a:r>
            <a:r>
              <a:rPr lang="ru-RU" dirty="0" smtClean="0"/>
              <a:t> в количестве 50</a:t>
            </a:r>
          </a:p>
          <a:p>
            <a:r>
              <a:rPr lang="ru-RU" dirty="0" smtClean="0"/>
              <a:t>Формирование коэффициентов – 1 поток</a:t>
            </a:r>
          </a:p>
          <a:p>
            <a:r>
              <a:rPr lang="ru-RU" dirty="0" smtClean="0"/>
              <a:t>Вывод и вычисление корней 2 поток</a:t>
            </a:r>
          </a:p>
          <a:p>
            <a:endParaRPr lang="ru-RU" dirty="0"/>
          </a:p>
          <a:p>
            <a:r>
              <a:rPr lang="ru-RU" dirty="0" smtClean="0"/>
              <a:t>2. Сформировать словарь (дата – температура ). Нарисовать диаграмму температур </a:t>
            </a:r>
          </a:p>
          <a:p>
            <a:endParaRPr lang="ru-RU" dirty="0" smtClean="0"/>
          </a:p>
          <a:p>
            <a:r>
              <a:rPr lang="ru-RU" dirty="0" smtClean="0"/>
              <a:t>3.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webdevblog.ru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vvedenie</a:t>
            </a:r>
            <a:r>
              <a:rPr lang="en-US" dirty="0" smtClean="0">
                <a:hlinkClick r:id="rId2"/>
              </a:rPr>
              <a:t>-v-</a:t>
            </a:r>
            <a:r>
              <a:rPr lang="en-US" dirty="0" err="1" smtClean="0">
                <a:hlinkClick r:id="rId2"/>
              </a:rPr>
              <a:t>potoki</a:t>
            </a:r>
            <a:r>
              <a:rPr lang="en-US" dirty="0" smtClean="0">
                <a:hlinkClick r:id="rId2"/>
              </a:rPr>
              <a:t>-v-python/</a:t>
            </a:r>
            <a:r>
              <a:rPr lang="ru-RU" dirty="0" smtClean="0"/>
              <a:t> (потребитель – производитель)</a:t>
            </a:r>
          </a:p>
          <a:p>
            <a:r>
              <a:rPr lang="ru-RU" dirty="0" smtClean="0"/>
              <a:t>Генерировать сообщение от ряда пользователей., записать в файл, отобразить сообщения от пользователя Н.</a:t>
            </a:r>
          </a:p>
        </p:txBody>
      </p:sp>
    </p:spTree>
    <p:extLst>
      <p:ext uri="{BB962C8B-B14F-4D97-AF65-F5344CB8AC3E}">
        <p14:creationId xmlns:p14="http://schemas.microsoft.com/office/powerpoint/2010/main" val="415080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3426" y="-1727731"/>
            <a:ext cx="6096000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from threading import Thread</a:t>
            </a:r>
          </a:p>
          <a:p>
            <a:r>
              <a:rPr lang="en-US" sz="1200" dirty="0"/>
              <a:t>import random as </a:t>
            </a:r>
            <a:r>
              <a:rPr lang="en-US" sz="1200" dirty="0" err="1"/>
              <a:t>rd</a:t>
            </a:r>
            <a:endParaRPr lang="en-US" sz="1200" dirty="0"/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func_a</a:t>
            </a:r>
            <a:r>
              <a:rPr lang="en-US" sz="1200" dirty="0"/>
              <a:t>():</a:t>
            </a:r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range(6):</a:t>
            </a:r>
          </a:p>
          <a:p>
            <a:r>
              <a:rPr lang="en-US" sz="1200" dirty="0"/>
              <a:t>        x = </a:t>
            </a:r>
            <a:r>
              <a:rPr lang="en-US" sz="1200" dirty="0" err="1"/>
              <a:t>rd.randint</a:t>
            </a:r>
            <a:r>
              <a:rPr lang="en-US" sz="1200" dirty="0"/>
              <a:t>(0, 51)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F_x</a:t>
            </a:r>
            <a:r>
              <a:rPr lang="en-US" sz="1200" dirty="0"/>
              <a:t> = (</a:t>
            </a:r>
            <a:r>
              <a:rPr lang="en-US" sz="1200" dirty="0" err="1"/>
              <a:t>x+1</a:t>
            </a:r>
            <a:r>
              <a:rPr lang="en-US" sz="1200" dirty="0"/>
              <a:t>)**4</a:t>
            </a:r>
          </a:p>
          <a:p>
            <a:r>
              <a:rPr lang="en-US" sz="1200" dirty="0"/>
              <a:t>        print("in=",</a:t>
            </a:r>
            <a:r>
              <a:rPr lang="en-US" sz="1200" dirty="0" err="1"/>
              <a:t>i</a:t>
            </a:r>
            <a:r>
              <a:rPr lang="en-US" sz="1200" dirty="0"/>
              <a:t>, "  F(x)=(</a:t>
            </a:r>
            <a:r>
              <a:rPr lang="en-US" sz="1200" dirty="0" err="1"/>
              <a:t>x+1</a:t>
            </a:r>
            <a:r>
              <a:rPr lang="en-US" sz="1200" dirty="0"/>
              <a:t>)^4  ", "  F(",x,")=(",</a:t>
            </a:r>
            <a:r>
              <a:rPr lang="en-US" sz="1200" dirty="0" err="1"/>
              <a:t>x,"+1</a:t>
            </a:r>
            <a:r>
              <a:rPr lang="en-US" sz="1200" dirty="0"/>
              <a:t>)^4  ", "  F(",x,")=", </a:t>
            </a:r>
            <a:r>
              <a:rPr lang="en-US" sz="1200" dirty="0" err="1"/>
              <a:t>F_x</a:t>
            </a:r>
            <a:r>
              <a:rPr lang="en-US" sz="1200" dirty="0"/>
              <a:t>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func_b</a:t>
            </a:r>
            <a:r>
              <a:rPr lang="en-US" sz="1200" dirty="0"/>
              <a:t>():</a:t>
            </a:r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range(6):</a:t>
            </a:r>
          </a:p>
          <a:p>
            <a:r>
              <a:rPr lang="en-US" sz="1200" dirty="0"/>
              <a:t>        x = </a:t>
            </a:r>
            <a:r>
              <a:rPr lang="en-US" sz="1200" dirty="0" err="1"/>
              <a:t>rd.randint</a:t>
            </a:r>
            <a:r>
              <a:rPr lang="en-US" sz="1200" dirty="0"/>
              <a:t>(0, 51)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F_x</a:t>
            </a:r>
            <a:r>
              <a:rPr lang="en-US" sz="1200" dirty="0"/>
              <a:t> = x/2+14</a:t>
            </a:r>
          </a:p>
          <a:p>
            <a:r>
              <a:rPr lang="en-US" sz="1200" dirty="0"/>
              <a:t>        print("in=",</a:t>
            </a:r>
            <a:r>
              <a:rPr lang="en-US" sz="1200" dirty="0" err="1"/>
              <a:t>i</a:t>
            </a:r>
            <a:r>
              <a:rPr lang="en-US" sz="1200" dirty="0"/>
              <a:t>, "  F(x)=x/2+14  ", "  F(",x,")=",x,"/2+14  ", "  F(",x,")=", </a:t>
            </a:r>
            <a:r>
              <a:rPr lang="en-US" sz="1200" dirty="0" err="1"/>
              <a:t>F_x</a:t>
            </a:r>
            <a:r>
              <a:rPr lang="en-US" sz="1200" dirty="0"/>
              <a:t>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func_c</a:t>
            </a:r>
            <a:r>
              <a:rPr lang="en-US" sz="1200" dirty="0"/>
              <a:t>():</a:t>
            </a:r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range(6):</a:t>
            </a:r>
          </a:p>
          <a:p>
            <a:r>
              <a:rPr lang="en-US" sz="1200" dirty="0"/>
              <a:t>        x = </a:t>
            </a:r>
            <a:r>
              <a:rPr lang="en-US" sz="1200" dirty="0" err="1"/>
              <a:t>rd.randint</a:t>
            </a:r>
            <a:r>
              <a:rPr lang="en-US" sz="1200" dirty="0"/>
              <a:t>(0, 51)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F_x</a:t>
            </a:r>
            <a:r>
              <a:rPr lang="en-US" sz="1200" dirty="0"/>
              <a:t> = x-8 </a:t>
            </a:r>
          </a:p>
          <a:p>
            <a:r>
              <a:rPr lang="en-US" sz="1200" dirty="0"/>
              <a:t>        print("in=",</a:t>
            </a:r>
            <a:r>
              <a:rPr lang="en-US" sz="1200" dirty="0" err="1"/>
              <a:t>i</a:t>
            </a:r>
            <a:r>
              <a:rPr lang="en-US" sz="1200" dirty="0"/>
              <a:t>, "  F(x)=x-8  ", "  F(",x,")=",x,"-8  ", "  F(",x,")=", </a:t>
            </a:r>
            <a:r>
              <a:rPr lang="en-US" sz="1200" dirty="0" err="1"/>
              <a:t>F_x</a:t>
            </a:r>
            <a:r>
              <a:rPr lang="en-US" sz="1200" dirty="0"/>
              <a:t>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func_d</a:t>
            </a:r>
            <a:r>
              <a:rPr lang="en-US" sz="1200" dirty="0"/>
              <a:t>():</a:t>
            </a:r>
          </a:p>
          <a:p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range(4):</a:t>
            </a:r>
          </a:p>
          <a:p>
            <a:r>
              <a:rPr lang="en-US" sz="1200" dirty="0"/>
              <a:t>        x = </a:t>
            </a:r>
            <a:r>
              <a:rPr lang="en-US" sz="1200" dirty="0" err="1"/>
              <a:t>rd.randint</a:t>
            </a:r>
            <a:r>
              <a:rPr lang="en-US" sz="1200" dirty="0"/>
              <a:t>(0, 101)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F_x</a:t>
            </a:r>
            <a:r>
              <a:rPr lang="en-US" sz="1200" dirty="0"/>
              <a:t> = (x**2-x-7)/2</a:t>
            </a:r>
          </a:p>
          <a:p>
            <a:r>
              <a:rPr lang="en-US" sz="1200" dirty="0"/>
              <a:t>        print("in=",</a:t>
            </a:r>
            <a:r>
              <a:rPr lang="en-US" sz="1200" dirty="0" err="1"/>
              <a:t>i</a:t>
            </a:r>
            <a:r>
              <a:rPr lang="en-US" sz="1200" dirty="0"/>
              <a:t>, "  F(x)=(</a:t>
            </a:r>
            <a:r>
              <a:rPr lang="en-US" sz="1200" dirty="0" err="1"/>
              <a:t>x^2-x-7</a:t>
            </a:r>
            <a:r>
              <a:rPr lang="en-US" sz="1200" dirty="0"/>
              <a:t>)/2 ", "  F(",x,")=(",</a:t>
            </a:r>
            <a:r>
              <a:rPr lang="en-US" sz="1200" dirty="0" err="1"/>
              <a:t>x,"^2-",x,"-7</a:t>
            </a:r>
            <a:r>
              <a:rPr lang="en-US" sz="1200" dirty="0"/>
              <a:t>)/2  ", "  F(",x,")=", </a:t>
            </a:r>
            <a:r>
              <a:rPr lang="en-US" sz="1200" dirty="0" err="1"/>
              <a:t>F_x</a:t>
            </a:r>
            <a:r>
              <a:rPr lang="en-US" sz="1200" dirty="0"/>
              <a:t>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 err="1"/>
              <a:t>thA</a:t>
            </a:r>
            <a:r>
              <a:rPr lang="en-US" sz="1200" dirty="0"/>
              <a:t> = Thread(target=</a:t>
            </a:r>
            <a:r>
              <a:rPr lang="en-US" sz="1200" dirty="0" err="1"/>
              <a:t>func_a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thB</a:t>
            </a:r>
            <a:r>
              <a:rPr lang="en-US" sz="1200" dirty="0"/>
              <a:t> = Thread(target=</a:t>
            </a:r>
            <a:r>
              <a:rPr lang="en-US" sz="1200" dirty="0" err="1"/>
              <a:t>func_b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thC</a:t>
            </a:r>
            <a:r>
              <a:rPr lang="en-US" sz="1200" dirty="0"/>
              <a:t> = Thread(target=</a:t>
            </a:r>
            <a:r>
              <a:rPr lang="en-US" sz="1200" dirty="0" err="1"/>
              <a:t>func_c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thD</a:t>
            </a:r>
            <a:r>
              <a:rPr lang="en-US" sz="1200" dirty="0"/>
              <a:t> = Thread(target=</a:t>
            </a:r>
            <a:r>
              <a:rPr lang="en-US" sz="1200" dirty="0" err="1"/>
              <a:t>func_d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thA.start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thA.join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thB.start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thB.join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thC.start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thC.join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thD.start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thD.join</a:t>
            </a:r>
            <a:r>
              <a:rPr lang="en-US" sz="1200" dirty="0"/>
              <a:t>()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10203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326</Words>
  <Application>Microsoft Office PowerPoint</Application>
  <PresentationFormat>Широкоэкранный</PresentationFormat>
  <Paragraphs>48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2020-11-22T08:24:49Z</dcterms:created>
  <dcterms:modified xsi:type="dcterms:W3CDTF">2020-11-22T15:03:32Z</dcterms:modified>
</cp:coreProperties>
</file>