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6" r:id="rId6"/>
    <p:sldId id="261" r:id="rId7"/>
    <p:sldId id="262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1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5D712B0C-2EE8-4A4B-BE46-90E188ACAD04}" type="datetimeFigureOut">
              <a:rPr lang="ru-RU" smtClean="0"/>
              <a:t>28.05.2022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AEAD11F1-B4E6-45D2-B611-8DBF82EBB7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68343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12B0C-2EE8-4A4B-BE46-90E188ACAD04}" type="datetimeFigureOut">
              <a:rPr lang="ru-RU" smtClean="0"/>
              <a:t>28.05.2022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D11F1-B4E6-45D2-B611-8DBF82EBB7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1432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12B0C-2EE8-4A4B-BE46-90E188ACAD04}" type="datetimeFigureOut">
              <a:rPr lang="ru-RU" smtClean="0"/>
              <a:t>28.05.2022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D11F1-B4E6-45D2-B611-8DBF82EBB7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04962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12B0C-2EE8-4A4B-BE46-90E188ACAD04}" type="datetimeFigureOut">
              <a:rPr lang="ru-RU" smtClean="0"/>
              <a:t>28.05.2022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D11F1-B4E6-45D2-B611-8DBF82EBB7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85146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12B0C-2EE8-4A4B-BE46-90E188ACAD04}" type="datetimeFigureOut">
              <a:rPr lang="ru-RU" smtClean="0"/>
              <a:t>28.05.2022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D11F1-B4E6-45D2-B611-8DBF82EBB7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14781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12B0C-2EE8-4A4B-BE46-90E188ACAD04}" type="datetimeFigureOut">
              <a:rPr lang="ru-RU" smtClean="0"/>
              <a:t>28.05.2022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D11F1-B4E6-45D2-B611-8DBF82EBB7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66610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12B0C-2EE8-4A4B-BE46-90E188ACAD04}" type="datetimeFigureOut">
              <a:rPr lang="ru-RU" smtClean="0"/>
              <a:t>28.05.2022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D11F1-B4E6-45D2-B611-8DBF82EBB7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52781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12B0C-2EE8-4A4B-BE46-90E188ACAD04}" type="datetimeFigureOut">
              <a:rPr lang="ru-RU" smtClean="0"/>
              <a:t>28.05.2022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D11F1-B4E6-45D2-B611-8DBF82EBB766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3185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12B0C-2EE8-4A4B-BE46-90E188ACAD04}" type="datetimeFigureOut">
              <a:rPr lang="ru-RU" smtClean="0"/>
              <a:t>28.05.2022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D11F1-B4E6-45D2-B611-8DBF82EBB7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4152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12B0C-2EE8-4A4B-BE46-90E188ACAD04}" type="datetimeFigureOut">
              <a:rPr lang="ru-RU" smtClean="0"/>
              <a:t>28.05.2022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D11F1-B4E6-45D2-B611-8DBF82EBB7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5886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12B0C-2EE8-4A4B-BE46-90E188ACAD04}" type="datetimeFigureOut">
              <a:rPr lang="ru-RU" smtClean="0"/>
              <a:t>28.05.2022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D11F1-B4E6-45D2-B611-8DBF82EBB7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3888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12B0C-2EE8-4A4B-BE46-90E188ACAD04}" type="datetimeFigureOut">
              <a:rPr lang="ru-RU" smtClean="0"/>
              <a:t>28.05.2022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D11F1-B4E6-45D2-B611-8DBF82EBB7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8859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12B0C-2EE8-4A4B-BE46-90E188ACAD04}" type="datetimeFigureOut">
              <a:rPr lang="ru-RU" smtClean="0"/>
              <a:t>28.05.2022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D11F1-B4E6-45D2-B611-8DBF82EBB7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0137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12B0C-2EE8-4A4B-BE46-90E188ACAD04}" type="datetimeFigureOut">
              <a:rPr lang="ru-RU" smtClean="0"/>
              <a:t>28.05.2022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D11F1-B4E6-45D2-B611-8DBF82EBB7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072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12B0C-2EE8-4A4B-BE46-90E188ACAD04}" type="datetimeFigureOut">
              <a:rPr lang="ru-RU" smtClean="0"/>
              <a:t>28.05.2022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D11F1-B4E6-45D2-B611-8DBF82EBB7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1232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12B0C-2EE8-4A4B-BE46-90E188ACAD04}" type="datetimeFigureOut">
              <a:rPr lang="ru-RU" smtClean="0"/>
              <a:t>28.05.2022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D11F1-B4E6-45D2-B611-8DBF82EBB7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7818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12B0C-2EE8-4A4B-BE46-90E188ACAD04}" type="datetimeFigureOut">
              <a:rPr lang="ru-RU" smtClean="0"/>
              <a:t>28.05.2022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D11F1-B4E6-45D2-B611-8DBF82EBB7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3127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D712B0C-2EE8-4A4B-BE46-90E188ACAD04}" type="datetimeFigureOut">
              <a:rPr lang="ru-RU" smtClean="0"/>
              <a:t>28.05.2022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EAD11F1-B4E6-45D2-B611-8DBF82EBB7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49095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4626" y="1964268"/>
            <a:ext cx="5247861" cy="2421464"/>
          </a:xfrm>
        </p:spPr>
        <p:txBody>
          <a:bodyPr anchor="ctr"/>
          <a:lstStyle/>
          <a:p>
            <a:pPr algn="ctr"/>
            <a:r>
              <a:rPr lang="ru-RU" dirty="0" smtClean="0"/>
              <a:t>     Всем привет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flipV="1">
            <a:off x="3962399" y="5791199"/>
            <a:ext cx="7197726" cy="393470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21562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18705"/>
          </a:xfrm>
        </p:spPr>
        <p:txBody>
          <a:bodyPr/>
          <a:lstStyle/>
          <a:p>
            <a:r>
              <a:rPr lang="ru-RU" dirty="0" smtClean="0"/>
              <a:t>               </a:t>
            </a:r>
            <a:br>
              <a:rPr lang="ru-RU" dirty="0" smtClean="0"/>
            </a:br>
            <a:r>
              <a:rPr lang="en-US" dirty="0" smtClean="0"/>
              <a:t>                 </a:t>
            </a:r>
            <a:r>
              <a:rPr lang="ru-RU" dirty="0" smtClean="0"/>
              <a:t>Информация обо мне 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ru-RU" sz="2800" dirty="0"/>
              <a:t>Меня зовут Саша  я учусь в гимназии %</a:t>
            </a:r>
            <a:r>
              <a:rPr lang="ru-RU" sz="2800" dirty="0" smtClean="0"/>
              <a:t>50 , Я увлекаюсь футболом 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4038109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  Что я знал о программировании</a:t>
            </a:r>
            <a:r>
              <a:rPr lang="en-US" dirty="0"/>
              <a:t>?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 smtClean="0"/>
              <a:t>До того как я пошел в компьютерную академию я не занимался програмированием .</a:t>
            </a:r>
          </a:p>
          <a:p>
            <a:pPr marL="0" indent="0">
              <a:buNone/>
            </a:pPr>
            <a:r>
              <a:rPr lang="ru-RU" sz="2800" dirty="0" smtClean="0"/>
              <a:t>Я пришел на эти курсы для того чтобы узнать что-то новое для себя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880758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</a:t>
            </a:r>
            <a:r>
              <a:rPr lang="ru-RU" dirty="0" smtClean="0"/>
              <a:t>Что я узнал на курсах</a:t>
            </a:r>
            <a:r>
              <a:rPr lang="en-US" dirty="0"/>
              <a:t>?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На курсах я узнал основы программирования </a:t>
            </a:r>
            <a:r>
              <a:rPr lang="en-US" sz="2800" dirty="0" smtClean="0"/>
              <a:t>Python </a:t>
            </a:r>
            <a:r>
              <a:rPr lang="ru-RU" sz="2800" dirty="0" smtClean="0"/>
              <a:t>и научился писать простые программы и даже игры 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033244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4029" y="108066"/>
            <a:ext cx="9753197" cy="1255221"/>
          </a:xfrm>
        </p:spPr>
        <p:txBody>
          <a:bodyPr/>
          <a:lstStyle/>
          <a:p>
            <a:r>
              <a:rPr lang="ru-RU" dirty="0" smtClean="0"/>
              <a:t>Код игры охотник за сокровищами</a:t>
            </a:r>
            <a:endParaRPr lang="ru-R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2836" y="1928669"/>
            <a:ext cx="3227735" cy="418444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1011" y="2302626"/>
            <a:ext cx="4417613" cy="374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310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790" y="355907"/>
            <a:ext cx="5523806" cy="1456267"/>
          </a:xfrm>
        </p:spPr>
        <p:txBody>
          <a:bodyPr>
            <a:normAutofit/>
          </a:bodyPr>
          <a:lstStyle/>
          <a:p>
            <a:r>
              <a:rPr lang="ru-RU" sz="1800" dirty="0" smtClean="0"/>
              <a:t>В этой игре ты должен бегать по лужайке и собирать сундуки с монетами </a:t>
            </a:r>
            <a:endParaRPr lang="ru-RU" sz="1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44590" y="1953491"/>
            <a:ext cx="5926974" cy="4788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984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91441"/>
            <a:ext cx="10131425" cy="939338"/>
          </a:xfrm>
        </p:spPr>
        <p:txBody>
          <a:bodyPr/>
          <a:lstStyle/>
          <a:p>
            <a:r>
              <a:rPr lang="ru-RU" dirty="0" smtClean="0"/>
              <a:t>                             Код игры ракета</a:t>
            </a:r>
            <a:endParaRPr lang="ru-R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536" y="390699"/>
            <a:ext cx="2576477" cy="622623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4237" y="1030779"/>
            <a:ext cx="4214551" cy="571915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44989" y="2046685"/>
            <a:ext cx="2867039" cy="2764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165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1600" dirty="0" smtClean="0"/>
              <a:t>В этой игре ты должен уклоняться от метеоритов и собирать падающие звезды, но если 3 раза столкнуться с метеоритом, то ты проиграл </a:t>
            </a:r>
            <a:endParaRPr lang="ru-RU" sz="16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84916" y="2194560"/>
            <a:ext cx="5403272" cy="4355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110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Мне очень понравился этот курс по языку программирования </a:t>
            </a:r>
            <a:r>
              <a:rPr lang="en-US" dirty="0" smtClean="0"/>
              <a:t>Python</a:t>
            </a:r>
            <a:r>
              <a:rPr lang="ru-RU" dirty="0" smtClean="0"/>
              <a:t> и я хотел-бы продолжить его изучать или попробовать что-то новое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94435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97</TotalTime>
  <Words>137</Words>
  <Application>Microsoft Office PowerPoint</Application>
  <PresentationFormat>Widescreen</PresentationFormat>
  <Paragraphs>13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Celestial</vt:lpstr>
      <vt:lpstr>     Всем привет</vt:lpstr>
      <vt:lpstr>                                 Информация обо мне </vt:lpstr>
      <vt:lpstr>  Что я знал о программировании?</vt:lpstr>
      <vt:lpstr>               Что я узнал на курсах?</vt:lpstr>
      <vt:lpstr>Код игры охотник за сокровищами</vt:lpstr>
      <vt:lpstr>В этой игре ты должен бегать по лужайке и собирать сундуки с монетами </vt:lpstr>
      <vt:lpstr>                             Код игры ракета</vt:lpstr>
      <vt:lpstr>В этой игре ты должен уклоняться от метеоритов и собирать падающие звезды, но если 3 раза столкнуться с метеоритом, то ты проиграл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Всем привет</dc:title>
  <dc:creator>user</dc:creator>
  <cp:lastModifiedBy>user</cp:lastModifiedBy>
  <cp:revision>8</cp:revision>
  <dcterms:created xsi:type="dcterms:W3CDTF">2022-05-28T07:02:35Z</dcterms:created>
  <dcterms:modified xsi:type="dcterms:W3CDTF">2022-05-28T08:40:04Z</dcterms:modified>
</cp:coreProperties>
</file>