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437040"/>
            <a:ext cx="7020000" cy="2698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щёлкните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3016CB0-D883-4EEF-8A0B-8CBAD92A26D7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 sz="6340">
                <a:latin typeface="Arial"/>
              </a:rPr>
              <a:t>Для правки текста заголовка щёлкните мышью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Для правки структуры щёлкните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405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47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9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9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9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900">
                <a:latin typeface="Arial"/>
              </a:rPr>
              <a:t>Седьмой уровень структуры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3AC7076F-9F27-4CC5-B980-168A7E1115B7}" type="slidenum">
              <a:rPr lang="ru-RU" sz="1400">
                <a:latin typeface="Times New Roman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Градиентный спуск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5832000"/>
            <a:ext cx="9071640" cy="150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3200">
                <a:latin typeface="Arial"/>
              </a:rPr>
              <a:t>Выполнил: Салагаев Артём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3096000" y="5184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2600"/>
            <a:ext cx="7020000" cy="17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Основная концепция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29600" y="2100600"/>
            <a:ext cx="9518400" cy="495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Реализация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rcRect l="639687" t="782111" r="702000" b="654111"/>
          <a:stretch/>
        </p:blipFill>
        <p:spPr>
          <a:xfrm>
            <a:off x="360000" y="2088000"/>
            <a:ext cx="9108720" cy="47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Рабочие формулы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8480" y="1872000"/>
            <a:ext cx="7913520" cy="3787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rcRect l="0" t="0" r="0" b="2042953"/>
          <a:stretch/>
        </p:blipFill>
        <p:spPr>
          <a:xfrm>
            <a:off x="1152000" y="5688000"/>
            <a:ext cx="8762760" cy="96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Структура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Gradient verticle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Main verticle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Worker verticle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Структура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Результаты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rcRect l="652125" t="378888" r="569750" b="1762777"/>
          <a:stretch/>
        </p:blipFill>
        <p:spPr>
          <a:xfrm>
            <a:off x="216000" y="1866960"/>
            <a:ext cx="9792000" cy="19490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144000" y="3672000"/>
            <a:ext cx="39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Arial"/>
              </a:rPr>
              <a:t>Последовательная реализация: </a:t>
            </a:r>
            <a:endParaRPr/>
          </a:p>
          <a:p>
            <a:r>
              <a:rPr lang="ru-RU">
                <a:latin typeface="Arial"/>
              </a:rPr>
              <a:t>theta0: 0.41555913831836633, </a:t>
            </a:r>
            <a:endParaRPr/>
          </a:p>
          <a:p>
            <a:r>
              <a:rPr lang="ru-RU">
                <a:latin typeface="Arial"/>
              </a:rPr>
              <a:t>theta1: 0.17641603227408842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136440" y="4752000"/>
            <a:ext cx="396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Arial"/>
              </a:rPr>
              <a:t>Параллельная реализация: </a:t>
            </a:r>
            <a:endParaRPr/>
          </a:p>
          <a:p>
            <a:r>
              <a:rPr lang="ru-RU">
                <a:latin typeface="Arial"/>
              </a:rPr>
              <a:t>theta0: 0.4150696928864801 </a:t>
            </a:r>
            <a:endParaRPr/>
          </a:p>
          <a:p>
            <a:r>
              <a:rPr lang="ru-RU">
                <a:latin typeface="Arial"/>
              </a:rPr>
              <a:t>theta1: 0.17742396289999998</a:t>
            </a:r>
            <a:endParaRPr/>
          </a:p>
          <a:p>
            <a:endParaRPr/>
          </a:p>
        </p:txBody>
      </p:sp>
      <p:sp>
        <p:nvSpPr>
          <p:cNvPr id="97" name="TextShape 4"/>
          <p:cNvSpPr txBox="1"/>
          <p:nvPr/>
        </p:nvSpPr>
        <p:spPr>
          <a:xfrm>
            <a:off x="144000" y="3672000"/>
            <a:ext cx="39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Arial"/>
              </a:rPr>
              <a:t>Последовательная реализация: </a:t>
            </a:r>
            <a:endParaRPr/>
          </a:p>
          <a:p>
            <a:r>
              <a:rPr lang="ru-RU">
                <a:latin typeface="Arial"/>
              </a:rPr>
              <a:t>theta0: 0.41555913831836633, </a:t>
            </a:r>
            <a:endParaRPr/>
          </a:p>
          <a:p>
            <a:r>
              <a:rPr lang="ru-RU">
                <a:latin typeface="Arial"/>
              </a:rPr>
              <a:t>theta1: 0.17641603227408842</a:t>
            </a:r>
            <a:endParaRPr/>
          </a:p>
        </p:txBody>
      </p:sp>
      <p:sp>
        <p:nvSpPr>
          <p:cNvPr id="98" name="TextShape 5"/>
          <p:cNvSpPr txBox="1"/>
          <p:nvPr/>
        </p:nvSpPr>
        <p:spPr>
          <a:xfrm>
            <a:off x="216000" y="5717880"/>
            <a:ext cx="3384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Arial"/>
              </a:rPr>
              <a:t>Конфигурация: </a:t>
            </a:r>
            <a:endParaRPr/>
          </a:p>
          <a:p>
            <a:r>
              <a:rPr lang="ru-RU">
                <a:latin typeface="Arial"/>
              </a:rPr>
              <a:t>Workers : 8,</a:t>
            </a:r>
            <a:endParaRPr/>
          </a:p>
          <a:p>
            <a:r>
              <a:rPr lang="ru-RU">
                <a:latin typeface="Arial"/>
              </a:rPr>
              <a:t>Point: 1000,</a:t>
            </a:r>
            <a:endParaRPr/>
          </a:p>
          <a:p>
            <a:r>
              <a:rPr lang="ru-RU">
                <a:latin typeface="Arial"/>
              </a:rPr>
              <a:t>Alpha: 0.1,</a:t>
            </a:r>
            <a:endParaRPr/>
          </a:p>
          <a:p>
            <a:r>
              <a:rPr lang="ru-RU">
                <a:latin typeface="Arial"/>
              </a:rPr>
              <a:t>Epsilon: 0.0001,</a:t>
            </a:r>
            <a:endParaRPr/>
          </a:p>
          <a:p>
            <a:r>
              <a:rPr lang="ru-RU">
                <a:latin typeface="Arial"/>
              </a:rPr>
              <a:t>Max iterations: 10000;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5400">
                <a:latin typeface="Arial"/>
              </a:rPr>
              <a:t>Дальнейшая работа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Реализация клиент-серверного приложения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Написание тестов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 </a:t>
            </a:r>
            <a:r>
              <a:rPr lang="ru-RU" sz="4620">
                <a:latin typeface="Arial"/>
              </a:rPr>
              <a:t>Работа с точностью вычислений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4620">
                <a:latin typeface="Arial"/>
              </a:rPr>
              <a:t>Оптимизация алгоритма и кода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48360" y="262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ru-RU" sz="6340">
                <a:latin typeface="Arial"/>
              </a:rPr>
              <a:t>Спасибо за внимание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