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58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0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45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160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909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490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77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8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1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5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2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0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17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8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DA163-EDE9-4AC0-A71C-236441828755}" type="datetimeFigureOut">
              <a:rPr lang="ru-RU" smtClean="0"/>
              <a:t>16.11.2019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2E7155-0E32-4015-BF2A-A401E96117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	</a:t>
            </a:r>
            <a:r>
              <a:rPr lang="ru-RU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Афиша города Калуга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26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Яндекс Лицея</a:t>
            </a:r>
          </a:p>
          <a:p>
            <a:r>
              <a:rPr lang="ru-RU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Артём Гуков</a:t>
            </a:r>
          </a:p>
          <a:p>
            <a:r>
              <a:rPr lang="ru-RU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Помощник</a:t>
            </a:r>
            <a:r>
              <a:rPr 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Платон Перов</a:t>
            </a:r>
            <a:endParaRPr lang="ru-RU" sz="2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1807" y="-56113"/>
            <a:ext cx="5876191" cy="132556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06669"/>
            <a:ext cx="12192000" cy="6251331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является аналогом сайта афиши Калуги, только представлен в виде приложения. Благодаря этому пользователю не придётся открывать браузер и заходить на сайт, можно будет запустить приложение и получить аналогичную информацию.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интернету всё равно должен быть!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приложении будет представлена информация о всех сеансах кинотеатров на ближайшие 8 дней.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сможет выбрать дату, затем по желанию указать кинотеатр и фильм, далее будет выведена вся информация о сеансах с выбранными критериями.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есть 4 возможных случая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когда пользователь выбрал только дату, тогда будут выведены все сеансы(кинотеатр, фильм, начало, продолжительность и формат фильма(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3D, 2D))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выбранную дату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выбрал кинотеатр, тогда все сеансы в данном кинотеатре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выбрал фильм, тогда все сеансы с данным фильмом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выбрал и кинотеатр, и фильм, тогда все сеансы данного фильма в данном кинотеатре.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отсутствии информации по выбранным критериям, программа выведет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вашему запросу ничего не нашлось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Очень удобное приложение, тем более, когда не хочется заходить в интернет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50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26141" y="301869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54014"/>
            <a:ext cx="12192000" cy="5503985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реализован на языке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версии </a:t>
            </a:r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3.7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необходимые библиотеки собраны в файле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создан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для обычных пользователей. Чтобы работать 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файлом, необходимо все компоненты проекта скопировать в одну папку с файлом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затем переместить её в папку с интерпретатором. После, для установки библиотек, в терминале(командной строке)  написать 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-r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requirements.txt</a:t>
            </a:r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графическим интерфейсом проекта является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 отвечает за работу всех окон, на которые будет выводиться информация. Также реализована база данных </a:t>
            </a:r>
            <a:r>
              <a:rPr lang="en-US" sz="2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afisha.db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которой и будут храниться все сеансы.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Вся информация о реализации самого кода написана в файле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где он и находится.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раз, при запуске программы, база данных заполняется заново. Далее пользователь сможет пользоваться информацией до закрытия главного окна.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перезаполнения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базы данных, программа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парсит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kinopoisk.ru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афишей города Калуга. После, полученную информацию заносит в базу.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27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just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заполнения происходит около 7 секунд. Далее открывается окно приложения.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Замечу, что информация в базе напрямую зависит от информации на сайте, поэтому, открыв сайт, вы получите идентичную информацию о всех сеансах.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всегда расписание бывает на 8 дней. Больше 8 дней сайты не выкладывают, но меньше – возможно. Это зависит от того, есть ли вообще сеансы на конкретный день. Поэтому 8 дней – максимальное количество.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на сайте не было информации на данную дату, либо по выбранным критериям пользователя, программа это выведет.</a:t>
            </a: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ещё, в базе данных я забил следующие места сеансов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Синема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Стар РИО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Арлекино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Синема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Стар XXI Век Калуга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Центральный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Инновационный культурный центр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 Культуры «Малинники»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Восьмёрка (Кондрово)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9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5219" y="275492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292468"/>
            <a:ext cx="12192000" cy="5565531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Во-первых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выводить ещё и рейтинг фильма, а также количество свободных мест на данный сеанс(картинку занятости зала). Однако для получения этой информации придётся воспользоваться другим сайтом, т.к. на сайте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kinopoisk.ru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 нет. Занятость зала скорее всего вообще не получится найти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парсингом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т.к.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выводит только текст страницы, а не картинки.</a:t>
            </a:r>
          </a:p>
          <a:p>
            <a:pPr algn="just"/>
            <a:r>
              <a:rPr lang="ru-RU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Во-вторых</a:t>
            </a:r>
            <a:r>
              <a:rPr lang="en-US" sz="2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добавить другие города для поиска. Только, если посмотреть на адресные ссылки, для каждого города либо есть сокращение названия(например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полное названия, но на английском языке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zelenograd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либо вообще номер(на сайте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kinopoisk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номер). Значит придётся найти это для каждого города. Причём в базе данных у меня забиты только калужские кинотеатры, других там нет.</a:t>
            </a:r>
          </a:p>
          <a:p>
            <a:pPr algn="just"/>
            <a:r>
              <a:rPr lang="ru-RU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В-третьих</a:t>
            </a:r>
            <a:r>
              <a:rPr lang="en-US" sz="2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увеличить диапазон известных дат, но это напрямую зависит от сайта. Придётся находить другой источник информации, если такой есть.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yslide.ru/documents_4/7528ed5ceb31a796e87eb6d13c80c290/img2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8" y="237392"/>
            <a:ext cx="8739554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655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 Афиша города Калуга</vt:lpstr>
      <vt:lpstr>Идея</vt:lpstr>
      <vt:lpstr>Реализация</vt:lpstr>
      <vt:lpstr>Презентация PowerPoint</vt:lpstr>
      <vt:lpstr>Дальнейшее развитие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Афиша города Калуга</dc:title>
  <dc:creator>Артемий Гучи</dc:creator>
  <cp:lastModifiedBy>Артемий Гучи</cp:lastModifiedBy>
  <cp:revision>8</cp:revision>
  <dcterms:created xsi:type="dcterms:W3CDTF">2019-11-16T11:57:23Z</dcterms:created>
  <dcterms:modified xsi:type="dcterms:W3CDTF">2019-11-16T12:54:00Z</dcterms:modified>
</cp:coreProperties>
</file>