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9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1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49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8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1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6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72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8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3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1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2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8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9DD625-98EE-4310-B1C6-2F5C4F9A3EEE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BF4DAE-77A7-4FAA-B92B-90AF60A25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2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Лабиринт</a:t>
            </a:r>
            <a:endParaRPr lang="ru-RU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Яндекс Лицея</a:t>
            </a:r>
          </a:p>
          <a:p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– Гуков Артём</a:t>
            </a:r>
            <a:endParaRPr lang="ru-RU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0880" y="87923"/>
            <a:ext cx="10018713" cy="175259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детстве любил проходить лабиринты, поэтому и решил написать свой собственный.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является аналогом многих игр про лабиринты. В нём есть персонаж, который должен попасть из точки А в точку Б, пройдя через препятствия и главное – найдя проход среди большого количества различных путей.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я хотел сделать игру более забавной, поэтому добавил музыку и анимацию персонажа. А так, идея проекта – перенести игру на бумаге в приложение. Вроде получилось не хуже.</a:t>
            </a:r>
          </a:p>
        </p:txBody>
      </p:sp>
    </p:spTree>
    <p:extLst>
      <p:ext uri="{BB962C8B-B14F-4D97-AF65-F5344CB8AC3E}">
        <p14:creationId xmlns:p14="http://schemas.microsoft.com/office/powerpoint/2010/main" val="20147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127" y="-1"/>
            <a:ext cx="10018713" cy="1222131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8127" y="870438"/>
            <a:ext cx="10953873" cy="5987562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написан на языке 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необходимые библиотеки собраны в файле </a:t>
            </a:r>
            <a:r>
              <a:rPr 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Поэтому, если вы захотите запустить игру через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питоновский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файл, сначала установить их, написав в терминале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-r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прежде, перейдя в папку проекта. А так создано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обычных пользователей.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объекта игры есть своё обозначение в карте уровня, например игро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лава - 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Сами уровни загружаются из файлов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которых с помощью этих символов обозначен каждый объект.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состоит из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-х папок и файла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 папки появились после установки </a:t>
            </a:r>
            <a:r>
              <a:rPr lang="en-US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 В папке </a:t>
            </a:r>
            <a:r>
              <a:rPr lang="en-US" sz="200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находятся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приложение(его и надо запускать), файл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файл с кодом,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main.spec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собраны карты уровней, изображения объектов, музыка и </a:t>
            </a:r>
            <a:r>
              <a:rPr lang="en-US" sz="20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для окна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0"/>
            <a:ext cx="10707690" cy="685799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использованы библиотеки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нужна для реализации самой игры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окна, картинок, анимации персонажа, музыки, загрузки уровней и т.д.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начального окна, в котором пользователь может выбрать уровень и ознакомиться с правилами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случайного выбора музыки во время игры.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остановки работы приложения на 3 секунды, когда игрок добрался до выхода или умер. Чтобы не было резкого переключения фона игры.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соединения пути различных файлов и папки, в которой они находятся.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окна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1484313" y="483576"/>
            <a:ext cx="10707687" cy="63744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состоит из функций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load_start_fon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load_end_fon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load_lose_fon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load_start_fon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load_end_fon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load_lose_fon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отвечают за загрузку заставок в игре – начальной, конечной, когда игрок выиграл, и проигрышной.</a:t>
            </a:r>
          </a:p>
          <a:p>
            <a:pPr marL="457200" indent="-457200">
              <a:buFont typeface="+mj-lt"/>
              <a:buAutoNum type="alphaL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функция по загрузке уровня. В ней запускается окно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- окно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- функция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load_start_fon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после идёт считывание строк из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для создания уровня.</a:t>
            </a:r>
          </a:p>
          <a:p>
            <a:pPr marL="457200" indent="-457200">
              <a:buFont typeface="+mj-lt"/>
              <a:buAutoNum type="alphaL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объекты классов, которые отвечают за объекты игры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стены, лаву, персонажа, лестницы.</a:t>
            </a:r>
          </a:p>
          <a:p>
            <a:pPr marL="457200" indent="-457200">
              <a:buFont typeface="+mj-lt"/>
              <a:buAutoNum type="alphaL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нужна для загрузки изображений, таких, как фоны заставок, изображения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1383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"/>
            <a:ext cx="10707690" cy="685799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реализованы следующие классы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начальное окно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музыку в игре.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персонажа.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Grass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траву на поле игры.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стены.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лаву.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лестницы.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"/>
            <a:ext cx="10707690" cy="68580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Всё ранее перечисленное нужно было для инициализации игры. Сама игра начинает работать при запуске игрового цикла, в котором обрабатываются нажатия кнопок, пересечения спрайтов(данные методы реализованы в классах данных спрайтов), рисование спрайтов, смена и проигрыш музыки и т.д.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объём кода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</a:t>
            </a:r>
            <a:r>
              <a:rPr lang="ru-RU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557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пустые строки между строчками кода.</a:t>
            </a:r>
          </a:p>
        </p:txBody>
      </p:sp>
    </p:spTree>
    <p:extLst>
      <p:ext uri="{BB962C8B-B14F-4D97-AF65-F5344CB8AC3E}">
        <p14:creationId xmlns:p14="http://schemas.microsoft.com/office/powerpoint/2010/main" val="12785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игру можно улучшить в следующих аспектах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ещё уровней.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анимации остальных спрайтов и, по возможности, других героев.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ещё музыки.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постараться исключить некоторые баги в физике игры (зачастую при соприкосновении персонажа со стенами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myslide.ru/documents_4/7528ed5ceb31a796e87eb6d13c80c290/img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9615"/>
            <a:ext cx="8739554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6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104</TotalTime>
  <Words>653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Параллакс</vt:lpstr>
      <vt:lpstr>Лабиринт</vt:lpstr>
      <vt:lpstr>Идея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Дальнейшее развитие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</dc:title>
  <dc:creator>Артемий Гучи</dc:creator>
  <cp:lastModifiedBy>Артемий Гучи</cp:lastModifiedBy>
  <cp:revision>13</cp:revision>
  <dcterms:created xsi:type="dcterms:W3CDTF">2020-01-17T19:02:43Z</dcterms:created>
  <dcterms:modified xsi:type="dcterms:W3CDTF">2020-01-17T22:27:48Z</dcterms:modified>
</cp:coreProperties>
</file>