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3"/>
  </p:notesMasterIdLst>
  <p:handoutMasterIdLst>
    <p:handoutMasterId r:id="rId14"/>
  </p:handoutMasterIdLst>
  <p:sldIdLst>
    <p:sldId id="256" r:id="rId4"/>
    <p:sldId id="279" r:id="rId5"/>
    <p:sldId id="280" r:id="rId6"/>
    <p:sldId id="281" r:id="rId7"/>
    <p:sldId id="282" r:id="rId8"/>
    <p:sldId id="286" r:id="rId9"/>
    <p:sldId id="283" r:id="rId10"/>
    <p:sldId id="284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C1146-3F8E-4427-A27D-E62949DBDD7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92427-2799-4E91-9F7D-9901A5E743E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2014</a:t>
          </a:r>
        </a:p>
        <a:p>
          <a:r>
            <a:rPr lang="en-US" sz="1200" dirty="0"/>
            <a:t>EPAM - Project A (Developer) </a:t>
          </a:r>
        </a:p>
        <a:p>
          <a:r>
            <a:rPr lang="en-US" sz="1200" dirty="0"/>
            <a:t>Title: Software engineer</a:t>
          </a:r>
        </a:p>
      </dgm:t>
    </dgm:pt>
    <dgm:pt modelId="{5E134BB4-ADA3-4A7B-9CB6-406508C45E0F}" type="parTrans" cxnId="{3774EC3A-2C66-4C12-8EA1-7F098B99F073}">
      <dgm:prSet/>
      <dgm:spPr/>
      <dgm:t>
        <a:bodyPr/>
        <a:lstStyle/>
        <a:p>
          <a:endParaRPr lang="en-US"/>
        </a:p>
      </dgm:t>
    </dgm:pt>
    <dgm:pt modelId="{81011BA0-3C05-4317-A3AF-8433C0878AF1}" type="sibTrans" cxnId="{3774EC3A-2C66-4C12-8EA1-7F098B99F073}">
      <dgm:prSet/>
      <dgm:spPr/>
      <dgm:t>
        <a:bodyPr/>
        <a:lstStyle/>
        <a:p>
          <a:endParaRPr lang="en-US"/>
        </a:p>
      </dgm:t>
    </dgm:pt>
    <dgm:pt modelId="{6FDA27AB-7FC6-4889-9CAD-F233677EF7A5}">
      <dgm:prSet phldrT="[Text]" custT="1"/>
      <dgm:spPr/>
      <dgm:t>
        <a:bodyPr/>
        <a:lstStyle/>
        <a:p>
          <a:r>
            <a:rPr lang="en-US" sz="1200" b="1" dirty="0"/>
            <a:t>2015</a:t>
          </a:r>
          <a:r>
            <a:rPr lang="en-US" sz="1200" dirty="0"/>
            <a:t> </a:t>
          </a:r>
        </a:p>
        <a:p>
          <a:r>
            <a:rPr lang="en-US" sz="1200" dirty="0"/>
            <a:t>EPAM – Project B (Key developer)</a:t>
          </a:r>
        </a:p>
        <a:p>
          <a:r>
            <a:rPr lang="en-US" sz="1200" dirty="0"/>
            <a:t>Title: Software engineer</a:t>
          </a:r>
        </a:p>
      </dgm:t>
    </dgm:pt>
    <dgm:pt modelId="{0E788657-EF50-493B-BED8-1ECA63543F94}" type="parTrans" cxnId="{9DD55554-DDA7-425F-B67D-0960241E32D9}">
      <dgm:prSet/>
      <dgm:spPr/>
      <dgm:t>
        <a:bodyPr/>
        <a:lstStyle/>
        <a:p>
          <a:endParaRPr lang="en-US"/>
        </a:p>
      </dgm:t>
    </dgm:pt>
    <dgm:pt modelId="{258C18D7-523E-4999-84E5-D69B064DE109}" type="sibTrans" cxnId="{9DD55554-DDA7-425F-B67D-0960241E32D9}">
      <dgm:prSet/>
      <dgm:spPr/>
      <dgm:t>
        <a:bodyPr/>
        <a:lstStyle/>
        <a:p>
          <a:endParaRPr lang="en-US"/>
        </a:p>
      </dgm:t>
    </dgm:pt>
    <dgm:pt modelId="{13C192A5-7852-450E-AC2A-D184F7DE8601}">
      <dgm:prSet phldrT="[Text]" custT="1"/>
      <dgm:spPr/>
      <dgm:t>
        <a:bodyPr/>
        <a:lstStyle/>
        <a:p>
          <a:r>
            <a:rPr lang="en-US" sz="1200" b="1" dirty="0"/>
            <a:t>2017</a:t>
          </a:r>
        </a:p>
        <a:p>
          <a:r>
            <a:rPr lang="en-US" sz="1200" b="0" dirty="0"/>
            <a:t>EPAM – Project C </a:t>
          </a:r>
        </a:p>
        <a:p>
          <a:r>
            <a:rPr lang="en-US" sz="1200" b="0" dirty="0"/>
            <a:t>(Tech lead, key developer)</a:t>
          </a:r>
        </a:p>
        <a:p>
          <a:r>
            <a:rPr lang="en-US" sz="1200" b="0" dirty="0"/>
            <a:t>Title: Senior software engineer </a:t>
          </a:r>
        </a:p>
      </dgm:t>
    </dgm:pt>
    <dgm:pt modelId="{9CE3E35F-916E-4636-BCE3-2AB155652EFC}" type="parTrans" cxnId="{A56F6109-51F0-4312-91E6-B5FC20D780F3}">
      <dgm:prSet/>
      <dgm:spPr/>
      <dgm:t>
        <a:bodyPr/>
        <a:lstStyle/>
        <a:p>
          <a:endParaRPr lang="en-US"/>
        </a:p>
      </dgm:t>
    </dgm:pt>
    <dgm:pt modelId="{EEB1362B-B410-4684-A359-4DD1B7E753C9}" type="sibTrans" cxnId="{A56F6109-51F0-4312-91E6-B5FC20D780F3}">
      <dgm:prSet/>
      <dgm:spPr/>
      <dgm:t>
        <a:bodyPr/>
        <a:lstStyle/>
        <a:p>
          <a:endParaRPr lang="en-US"/>
        </a:p>
      </dgm:t>
    </dgm:pt>
    <dgm:pt modelId="{D14BC712-33BA-46D8-9CC1-3226A0D9BD6B}">
      <dgm:prSet custT="1"/>
      <dgm:spPr/>
      <dgm:t>
        <a:bodyPr/>
        <a:lstStyle/>
        <a:p>
          <a:pPr algn="ctr"/>
          <a:r>
            <a:rPr lang="en-US" sz="1200" b="1" dirty="0"/>
            <a:t>2020</a:t>
          </a:r>
        </a:p>
        <a:p>
          <a:pPr algn="ctr"/>
          <a:r>
            <a:rPr lang="en-US" sz="1200" b="0" dirty="0"/>
            <a:t>EPAM – Project C</a:t>
          </a:r>
        </a:p>
        <a:p>
          <a:pPr algn="ctr"/>
          <a:r>
            <a:rPr lang="en-US" sz="1200" b="0" dirty="0"/>
            <a:t>(Software architect, key developer)</a:t>
          </a:r>
        </a:p>
        <a:p>
          <a:pPr algn="ctr"/>
          <a:r>
            <a:rPr lang="en-US" sz="1200" b="0" dirty="0"/>
            <a:t>Title: Lead software engineer</a:t>
          </a:r>
        </a:p>
      </dgm:t>
    </dgm:pt>
    <dgm:pt modelId="{49A002BA-54B9-4832-A8DF-A29715BD0AEA}" type="parTrans" cxnId="{07026B36-F23D-4E3C-864B-C06A60B9B501}">
      <dgm:prSet/>
      <dgm:spPr/>
      <dgm:t>
        <a:bodyPr/>
        <a:lstStyle/>
        <a:p>
          <a:endParaRPr lang="en-US"/>
        </a:p>
      </dgm:t>
    </dgm:pt>
    <dgm:pt modelId="{09ECBE3E-5EFF-4D81-A502-194B8970CC12}" type="sibTrans" cxnId="{07026B36-F23D-4E3C-864B-C06A60B9B501}">
      <dgm:prSet/>
      <dgm:spPr/>
      <dgm:t>
        <a:bodyPr/>
        <a:lstStyle/>
        <a:p>
          <a:endParaRPr lang="en-US"/>
        </a:p>
      </dgm:t>
    </dgm:pt>
    <dgm:pt modelId="{02A0ED90-36B3-48D5-991E-D0878F80A2B2}">
      <dgm:prSet/>
      <dgm:spPr/>
      <dgm:t>
        <a:bodyPr/>
        <a:lstStyle/>
        <a:p>
          <a:pPr algn="l"/>
          <a:endParaRPr lang="en-US" dirty="0"/>
        </a:p>
      </dgm:t>
    </dgm:pt>
    <dgm:pt modelId="{96B3ADFF-CC30-4723-864F-71A611893132}" type="parTrans" cxnId="{95E4AEB7-F615-41AA-8729-3E802DC062A6}">
      <dgm:prSet/>
      <dgm:spPr/>
      <dgm:t>
        <a:bodyPr/>
        <a:lstStyle/>
        <a:p>
          <a:endParaRPr lang="en-US"/>
        </a:p>
      </dgm:t>
    </dgm:pt>
    <dgm:pt modelId="{3DD06C5D-7928-446A-9EFD-B91223C5D343}" type="sibTrans" cxnId="{95E4AEB7-F615-41AA-8729-3E802DC062A6}">
      <dgm:prSet/>
      <dgm:spPr/>
      <dgm:t>
        <a:bodyPr/>
        <a:lstStyle/>
        <a:p>
          <a:endParaRPr lang="en-US"/>
        </a:p>
      </dgm:t>
    </dgm:pt>
    <dgm:pt modelId="{CDAF1ACB-6130-4516-A58D-325643447586}" type="pres">
      <dgm:prSet presAssocID="{272C1146-3F8E-4427-A27D-E62949DBDD77}" presName="Name0" presStyleCnt="0">
        <dgm:presLayoutVars>
          <dgm:dir/>
          <dgm:resizeHandles val="exact"/>
        </dgm:presLayoutVars>
      </dgm:prSet>
      <dgm:spPr/>
    </dgm:pt>
    <dgm:pt modelId="{C0AE9E55-4002-42B9-943B-8E6FD365AB02}" type="pres">
      <dgm:prSet presAssocID="{272C1146-3F8E-4427-A27D-E62949DBDD77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784C5530-A4EE-4D5E-A307-5E7E74A1D23F}" type="pres">
      <dgm:prSet presAssocID="{272C1146-3F8E-4427-A27D-E62949DBDD77}" presName="points" presStyleCnt="0"/>
      <dgm:spPr/>
    </dgm:pt>
    <dgm:pt modelId="{F7B1EAE4-1A9A-4A2B-8662-4445BA71C42A}" type="pres">
      <dgm:prSet presAssocID="{C1792427-2799-4E91-9F7D-9901A5E743EA}" presName="compositeA" presStyleCnt="0"/>
      <dgm:spPr/>
    </dgm:pt>
    <dgm:pt modelId="{87278D95-F9B1-4A70-9F3E-BD37E62E79D5}" type="pres">
      <dgm:prSet presAssocID="{C1792427-2799-4E91-9F7D-9901A5E743EA}" presName="textA" presStyleLbl="revTx" presStyleIdx="0" presStyleCnt="4" custScaleX="133999">
        <dgm:presLayoutVars>
          <dgm:bulletEnabled val="1"/>
        </dgm:presLayoutVars>
      </dgm:prSet>
      <dgm:spPr/>
    </dgm:pt>
    <dgm:pt modelId="{E79FF26D-6404-4362-9456-B495C6C1B9CF}" type="pres">
      <dgm:prSet presAssocID="{C1792427-2799-4E91-9F7D-9901A5E743EA}" presName="circleA" presStyleLbl="node1" presStyleIdx="0" presStyleCnt="4"/>
      <dgm:spPr/>
    </dgm:pt>
    <dgm:pt modelId="{C116A75A-9507-43B5-ACDF-DAE8416729D3}" type="pres">
      <dgm:prSet presAssocID="{C1792427-2799-4E91-9F7D-9901A5E743EA}" presName="spaceA" presStyleCnt="0"/>
      <dgm:spPr/>
    </dgm:pt>
    <dgm:pt modelId="{69A7EEEF-38DA-4172-9DAF-A6167FBBB16F}" type="pres">
      <dgm:prSet presAssocID="{81011BA0-3C05-4317-A3AF-8433C0878AF1}" presName="space" presStyleCnt="0"/>
      <dgm:spPr/>
    </dgm:pt>
    <dgm:pt modelId="{CAC0E028-31A6-4E23-BAA9-1A429A3BD0AF}" type="pres">
      <dgm:prSet presAssocID="{6FDA27AB-7FC6-4889-9CAD-F233677EF7A5}" presName="compositeB" presStyleCnt="0"/>
      <dgm:spPr/>
    </dgm:pt>
    <dgm:pt modelId="{69BF74F2-D8BE-409F-A19D-EA2945D3F296}" type="pres">
      <dgm:prSet presAssocID="{6FDA27AB-7FC6-4889-9CAD-F233677EF7A5}" presName="textB" presStyleLbl="revTx" presStyleIdx="1" presStyleCnt="4" custScaleX="174854">
        <dgm:presLayoutVars>
          <dgm:bulletEnabled val="1"/>
        </dgm:presLayoutVars>
      </dgm:prSet>
      <dgm:spPr/>
    </dgm:pt>
    <dgm:pt modelId="{A66A1412-1ABC-4F26-A1B0-D336C0FEECA5}" type="pres">
      <dgm:prSet presAssocID="{6FDA27AB-7FC6-4889-9CAD-F233677EF7A5}" presName="circleB" presStyleLbl="node1" presStyleIdx="1" presStyleCnt="4"/>
      <dgm:spPr/>
    </dgm:pt>
    <dgm:pt modelId="{90BFDA29-6EAD-48FE-8301-1B33E898FE18}" type="pres">
      <dgm:prSet presAssocID="{6FDA27AB-7FC6-4889-9CAD-F233677EF7A5}" presName="spaceB" presStyleCnt="0"/>
      <dgm:spPr/>
    </dgm:pt>
    <dgm:pt modelId="{5052443D-15E8-4AF9-8D6D-FFF71BACDAEE}" type="pres">
      <dgm:prSet presAssocID="{258C18D7-523E-4999-84E5-D69B064DE109}" presName="space" presStyleCnt="0"/>
      <dgm:spPr/>
    </dgm:pt>
    <dgm:pt modelId="{105D8A6F-E1C1-45F4-9698-615E438609EA}" type="pres">
      <dgm:prSet presAssocID="{13C192A5-7852-450E-AC2A-D184F7DE8601}" presName="compositeA" presStyleCnt="0"/>
      <dgm:spPr/>
    </dgm:pt>
    <dgm:pt modelId="{9EE361B1-670C-4846-A33C-89165043DDA5}" type="pres">
      <dgm:prSet presAssocID="{13C192A5-7852-450E-AC2A-D184F7DE8601}" presName="textA" presStyleLbl="revTx" presStyleIdx="2" presStyleCnt="4" custScaleX="127728">
        <dgm:presLayoutVars>
          <dgm:bulletEnabled val="1"/>
        </dgm:presLayoutVars>
      </dgm:prSet>
      <dgm:spPr/>
    </dgm:pt>
    <dgm:pt modelId="{CDAFFB5D-4DF3-419E-B476-9C4BF338B9F0}" type="pres">
      <dgm:prSet presAssocID="{13C192A5-7852-450E-AC2A-D184F7DE8601}" presName="circleA" presStyleLbl="node1" presStyleIdx="2" presStyleCnt="4"/>
      <dgm:spPr/>
    </dgm:pt>
    <dgm:pt modelId="{F25BE1EF-E735-4408-94A8-6D82CC19E9A2}" type="pres">
      <dgm:prSet presAssocID="{13C192A5-7852-450E-AC2A-D184F7DE8601}" presName="spaceA" presStyleCnt="0"/>
      <dgm:spPr/>
    </dgm:pt>
    <dgm:pt modelId="{CE5003F2-D358-4795-BAD5-CD05DD239116}" type="pres">
      <dgm:prSet presAssocID="{EEB1362B-B410-4684-A359-4DD1B7E753C9}" presName="space" presStyleCnt="0"/>
      <dgm:spPr/>
    </dgm:pt>
    <dgm:pt modelId="{A37301A6-369F-4203-9E26-65A0A0FC3162}" type="pres">
      <dgm:prSet presAssocID="{D14BC712-33BA-46D8-9CC1-3226A0D9BD6B}" presName="compositeB" presStyleCnt="0"/>
      <dgm:spPr/>
    </dgm:pt>
    <dgm:pt modelId="{116AF025-5299-4E7B-91D3-4F89C70BB36F}" type="pres">
      <dgm:prSet presAssocID="{D14BC712-33BA-46D8-9CC1-3226A0D9BD6B}" presName="textB" presStyleLbl="revTx" presStyleIdx="3" presStyleCnt="4" custScaleX="257500">
        <dgm:presLayoutVars>
          <dgm:bulletEnabled val="1"/>
        </dgm:presLayoutVars>
      </dgm:prSet>
      <dgm:spPr/>
    </dgm:pt>
    <dgm:pt modelId="{3E5F1A52-CB22-4FDB-A6FA-80E0EF15F148}" type="pres">
      <dgm:prSet presAssocID="{D14BC712-33BA-46D8-9CC1-3226A0D9BD6B}" presName="circleB" presStyleLbl="node1" presStyleIdx="3" presStyleCnt="4"/>
      <dgm:spPr/>
    </dgm:pt>
    <dgm:pt modelId="{83E96DD2-8793-4B9D-9045-7509CAAE95DD}" type="pres">
      <dgm:prSet presAssocID="{D14BC712-33BA-46D8-9CC1-3226A0D9BD6B}" presName="spaceB" presStyleCnt="0"/>
      <dgm:spPr/>
    </dgm:pt>
  </dgm:ptLst>
  <dgm:cxnLst>
    <dgm:cxn modelId="{A56F6109-51F0-4312-91E6-B5FC20D780F3}" srcId="{272C1146-3F8E-4427-A27D-E62949DBDD77}" destId="{13C192A5-7852-450E-AC2A-D184F7DE8601}" srcOrd="2" destOrd="0" parTransId="{9CE3E35F-916E-4636-BCE3-2AB155652EFC}" sibTransId="{EEB1362B-B410-4684-A359-4DD1B7E753C9}"/>
    <dgm:cxn modelId="{C651FB12-35CD-4D81-88E7-46BEBE9AABD7}" type="presOf" srcId="{D14BC712-33BA-46D8-9CC1-3226A0D9BD6B}" destId="{116AF025-5299-4E7B-91D3-4F89C70BB36F}" srcOrd="0" destOrd="0" presId="urn:microsoft.com/office/officeart/2005/8/layout/hProcess11"/>
    <dgm:cxn modelId="{B06B172E-F756-42E0-B82E-F4A816C1D78C}" type="presOf" srcId="{6FDA27AB-7FC6-4889-9CAD-F233677EF7A5}" destId="{69BF74F2-D8BE-409F-A19D-EA2945D3F296}" srcOrd="0" destOrd="0" presId="urn:microsoft.com/office/officeart/2005/8/layout/hProcess11"/>
    <dgm:cxn modelId="{07026B36-F23D-4E3C-864B-C06A60B9B501}" srcId="{272C1146-3F8E-4427-A27D-E62949DBDD77}" destId="{D14BC712-33BA-46D8-9CC1-3226A0D9BD6B}" srcOrd="3" destOrd="0" parTransId="{49A002BA-54B9-4832-A8DF-A29715BD0AEA}" sibTransId="{09ECBE3E-5EFF-4D81-A502-194B8970CC12}"/>
    <dgm:cxn modelId="{3774EC3A-2C66-4C12-8EA1-7F098B99F073}" srcId="{272C1146-3F8E-4427-A27D-E62949DBDD77}" destId="{C1792427-2799-4E91-9F7D-9901A5E743EA}" srcOrd="0" destOrd="0" parTransId="{5E134BB4-ADA3-4A7B-9CB6-406508C45E0F}" sibTransId="{81011BA0-3C05-4317-A3AF-8433C0878AF1}"/>
    <dgm:cxn modelId="{4134003D-2F29-4932-9ADD-BBB8AECF0297}" type="presOf" srcId="{C1792427-2799-4E91-9F7D-9901A5E743EA}" destId="{87278D95-F9B1-4A70-9F3E-BD37E62E79D5}" srcOrd="0" destOrd="0" presId="urn:microsoft.com/office/officeart/2005/8/layout/hProcess11"/>
    <dgm:cxn modelId="{9DD55554-DDA7-425F-B67D-0960241E32D9}" srcId="{272C1146-3F8E-4427-A27D-E62949DBDD77}" destId="{6FDA27AB-7FC6-4889-9CAD-F233677EF7A5}" srcOrd="1" destOrd="0" parTransId="{0E788657-EF50-493B-BED8-1ECA63543F94}" sibTransId="{258C18D7-523E-4999-84E5-D69B064DE109}"/>
    <dgm:cxn modelId="{7B7E2F55-C604-429C-ACAB-ED61951F9722}" type="presOf" srcId="{02A0ED90-36B3-48D5-991E-D0878F80A2B2}" destId="{116AF025-5299-4E7B-91D3-4F89C70BB36F}" srcOrd="0" destOrd="1" presId="urn:microsoft.com/office/officeart/2005/8/layout/hProcess11"/>
    <dgm:cxn modelId="{AAAB8A82-BC40-4712-BACB-D7C978EAFAD9}" type="presOf" srcId="{13C192A5-7852-450E-AC2A-D184F7DE8601}" destId="{9EE361B1-670C-4846-A33C-89165043DDA5}" srcOrd="0" destOrd="0" presId="urn:microsoft.com/office/officeart/2005/8/layout/hProcess11"/>
    <dgm:cxn modelId="{A2FA3983-7A4C-4550-9542-61D55B07751E}" type="presOf" srcId="{272C1146-3F8E-4427-A27D-E62949DBDD77}" destId="{CDAF1ACB-6130-4516-A58D-325643447586}" srcOrd="0" destOrd="0" presId="urn:microsoft.com/office/officeart/2005/8/layout/hProcess11"/>
    <dgm:cxn modelId="{95E4AEB7-F615-41AA-8729-3E802DC062A6}" srcId="{D14BC712-33BA-46D8-9CC1-3226A0D9BD6B}" destId="{02A0ED90-36B3-48D5-991E-D0878F80A2B2}" srcOrd="0" destOrd="0" parTransId="{96B3ADFF-CC30-4723-864F-71A611893132}" sibTransId="{3DD06C5D-7928-446A-9EFD-B91223C5D343}"/>
    <dgm:cxn modelId="{8CE15C28-4A00-49C4-87DD-340374CAE29E}" type="presParOf" srcId="{CDAF1ACB-6130-4516-A58D-325643447586}" destId="{C0AE9E55-4002-42B9-943B-8E6FD365AB02}" srcOrd="0" destOrd="0" presId="urn:microsoft.com/office/officeart/2005/8/layout/hProcess11"/>
    <dgm:cxn modelId="{0F23C273-44BC-48D0-A3C1-C5ABCF32A4D1}" type="presParOf" srcId="{CDAF1ACB-6130-4516-A58D-325643447586}" destId="{784C5530-A4EE-4D5E-A307-5E7E74A1D23F}" srcOrd="1" destOrd="0" presId="urn:microsoft.com/office/officeart/2005/8/layout/hProcess11"/>
    <dgm:cxn modelId="{F141C635-4C49-41FB-BC20-0CC23A0D2A5F}" type="presParOf" srcId="{784C5530-A4EE-4D5E-A307-5E7E74A1D23F}" destId="{F7B1EAE4-1A9A-4A2B-8662-4445BA71C42A}" srcOrd="0" destOrd="0" presId="urn:microsoft.com/office/officeart/2005/8/layout/hProcess11"/>
    <dgm:cxn modelId="{2F2B77AE-AC94-46CF-83BD-9BC8BD23BEB2}" type="presParOf" srcId="{F7B1EAE4-1A9A-4A2B-8662-4445BA71C42A}" destId="{87278D95-F9B1-4A70-9F3E-BD37E62E79D5}" srcOrd="0" destOrd="0" presId="urn:microsoft.com/office/officeart/2005/8/layout/hProcess11"/>
    <dgm:cxn modelId="{0D555593-F318-4005-A0CE-74468DC7D0F9}" type="presParOf" srcId="{F7B1EAE4-1A9A-4A2B-8662-4445BA71C42A}" destId="{E79FF26D-6404-4362-9456-B495C6C1B9CF}" srcOrd="1" destOrd="0" presId="urn:microsoft.com/office/officeart/2005/8/layout/hProcess11"/>
    <dgm:cxn modelId="{DE2AE259-71D3-4ECA-BC6D-B86FF095E66D}" type="presParOf" srcId="{F7B1EAE4-1A9A-4A2B-8662-4445BA71C42A}" destId="{C116A75A-9507-43B5-ACDF-DAE8416729D3}" srcOrd="2" destOrd="0" presId="urn:microsoft.com/office/officeart/2005/8/layout/hProcess11"/>
    <dgm:cxn modelId="{34E500E0-0A89-4E01-9F4C-6E7779AA254A}" type="presParOf" srcId="{784C5530-A4EE-4D5E-A307-5E7E74A1D23F}" destId="{69A7EEEF-38DA-4172-9DAF-A6167FBBB16F}" srcOrd="1" destOrd="0" presId="urn:microsoft.com/office/officeart/2005/8/layout/hProcess11"/>
    <dgm:cxn modelId="{A70D1DEB-4C2D-468B-9CB4-51439A05B150}" type="presParOf" srcId="{784C5530-A4EE-4D5E-A307-5E7E74A1D23F}" destId="{CAC0E028-31A6-4E23-BAA9-1A429A3BD0AF}" srcOrd="2" destOrd="0" presId="urn:microsoft.com/office/officeart/2005/8/layout/hProcess11"/>
    <dgm:cxn modelId="{2D9A2E56-0989-4514-AD87-30BA3BF94B01}" type="presParOf" srcId="{CAC0E028-31A6-4E23-BAA9-1A429A3BD0AF}" destId="{69BF74F2-D8BE-409F-A19D-EA2945D3F296}" srcOrd="0" destOrd="0" presId="urn:microsoft.com/office/officeart/2005/8/layout/hProcess11"/>
    <dgm:cxn modelId="{6E334083-5C3E-4873-9FF2-18DCF3186283}" type="presParOf" srcId="{CAC0E028-31A6-4E23-BAA9-1A429A3BD0AF}" destId="{A66A1412-1ABC-4F26-A1B0-D336C0FEECA5}" srcOrd="1" destOrd="0" presId="urn:microsoft.com/office/officeart/2005/8/layout/hProcess11"/>
    <dgm:cxn modelId="{422C3C2D-FAA1-4DF1-B1B1-138BD69C99EE}" type="presParOf" srcId="{CAC0E028-31A6-4E23-BAA9-1A429A3BD0AF}" destId="{90BFDA29-6EAD-48FE-8301-1B33E898FE18}" srcOrd="2" destOrd="0" presId="urn:microsoft.com/office/officeart/2005/8/layout/hProcess11"/>
    <dgm:cxn modelId="{6DEB6A73-2930-4BF9-91F0-D2E39B690E85}" type="presParOf" srcId="{784C5530-A4EE-4D5E-A307-5E7E74A1D23F}" destId="{5052443D-15E8-4AF9-8D6D-FFF71BACDAEE}" srcOrd="3" destOrd="0" presId="urn:microsoft.com/office/officeart/2005/8/layout/hProcess11"/>
    <dgm:cxn modelId="{61E8A811-2A21-4CE7-A234-40F292381D05}" type="presParOf" srcId="{784C5530-A4EE-4D5E-A307-5E7E74A1D23F}" destId="{105D8A6F-E1C1-45F4-9698-615E438609EA}" srcOrd="4" destOrd="0" presId="urn:microsoft.com/office/officeart/2005/8/layout/hProcess11"/>
    <dgm:cxn modelId="{8C28D6A5-1244-4C20-A064-2960BB8A1FF6}" type="presParOf" srcId="{105D8A6F-E1C1-45F4-9698-615E438609EA}" destId="{9EE361B1-670C-4846-A33C-89165043DDA5}" srcOrd="0" destOrd="0" presId="urn:microsoft.com/office/officeart/2005/8/layout/hProcess11"/>
    <dgm:cxn modelId="{69EEB233-3E40-4E38-85A6-4DF80F2873A3}" type="presParOf" srcId="{105D8A6F-E1C1-45F4-9698-615E438609EA}" destId="{CDAFFB5D-4DF3-419E-B476-9C4BF338B9F0}" srcOrd="1" destOrd="0" presId="urn:microsoft.com/office/officeart/2005/8/layout/hProcess11"/>
    <dgm:cxn modelId="{19DD5D80-DD98-4540-A8B7-062C5B98661E}" type="presParOf" srcId="{105D8A6F-E1C1-45F4-9698-615E438609EA}" destId="{F25BE1EF-E735-4408-94A8-6D82CC19E9A2}" srcOrd="2" destOrd="0" presId="urn:microsoft.com/office/officeart/2005/8/layout/hProcess11"/>
    <dgm:cxn modelId="{307C6EEA-21FD-4800-9D63-667A0C130843}" type="presParOf" srcId="{784C5530-A4EE-4D5E-A307-5E7E74A1D23F}" destId="{CE5003F2-D358-4795-BAD5-CD05DD239116}" srcOrd="5" destOrd="0" presId="urn:microsoft.com/office/officeart/2005/8/layout/hProcess11"/>
    <dgm:cxn modelId="{1774E276-C095-4F47-82AA-A16CE3D762A8}" type="presParOf" srcId="{784C5530-A4EE-4D5E-A307-5E7E74A1D23F}" destId="{A37301A6-369F-4203-9E26-65A0A0FC3162}" srcOrd="6" destOrd="0" presId="urn:microsoft.com/office/officeart/2005/8/layout/hProcess11"/>
    <dgm:cxn modelId="{99E221D3-A2CF-4B78-A8E3-0CC57783759D}" type="presParOf" srcId="{A37301A6-369F-4203-9E26-65A0A0FC3162}" destId="{116AF025-5299-4E7B-91D3-4F89C70BB36F}" srcOrd="0" destOrd="0" presId="urn:microsoft.com/office/officeart/2005/8/layout/hProcess11"/>
    <dgm:cxn modelId="{8618FC00-8E4A-41E0-957F-13FDF17AD3FB}" type="presParOf" srcId="{A37301A6-369F-4203-9E26-65A0A0FC3162}" destId="{3E5F1A52-CB22-4FDB-A6FA-80E0EF15F148}" srcOrd="1" destOrd="0" presId="urn:microsoft.com/office/officeart/2005/8/layout/hProcess11"/>
    <dgm:cxn modelId="{E846347D-9D18-480D-A0A3-45DD22CFB283}" type="presParOf" srcId="{A37301A6-369F-4203-9E26-65A0A0FC3162}" destId="{83E96DD2-8793-4B9D-9045-7509CAAE95D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E9E55-4002-42B9-943B-8E6FD365AB02}">
      <dsp:nvSpPr>
        <dsp:cNvPr id="0" name=""/>
        <dsp:cNvSpPr/>
      </dsp:nvSpPr>
      <dsp:spPr>
        <a:xfrm>
          <a:off x="0" y="817244"/>
          <a:ext cx="8634413" cy="1089658"/>
        </a:xfrm>
        <a:prstGeom prst="notched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78D95-F9B1-4A70-9F3E-BD37E62E79D5}">
      <dsp:nvSpPr>
        <dsp:cNvPr id="0" name=""/>
        <dsp:cNvSpPr/>
      </dsp:nvSpPr>
      <dsp:spPr>
        <a:xfrm>
          <a:off x="4366" y="0"/>
          <a:ext cx="1466873" cy="108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2014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EPAM - Project A (Developer)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Title: Software engineer</a:t>
          </a:r>
        </a:p>
      </dsp:txBody>
      <dsp:txXfrm>
        <a:off x="4366" y="0"/>
        <a:ext cx="1466873" cy="1089658"/>
      </dsp:txXfrm>
    </dsp:sp>
    <dsp:sp modelId="{E79FF26D-6404-4362-9456-B495C6C1B9CF}">
      <dsp:nvSpPr>
        <dsp:cNvPr id="0" name=""/>
        <dsp:cNvSpPr/>
      </dsp:nvSpPr>
      <dsp:spPr>
        <a:xfrm>
          <a:off x="601595" y="1225866"/>
          <a:ext cx="272414" cy="272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F74F2-D8BE-409F-A19D-EA2945D3F296}">
      <dsp:nvSpPr>
        <dsp:cNvPr id="0" name=""/>
        <dsp:cNvSpPr/>
      </dsp:nvSpPr>
      <dsp:spPr>
        <a:xfrm>
          <a:off x="1525974" y="1634488"/>
          <a:ext cx="1914109" cy="108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2015</a:t>
          </a: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EPAM – Project B (Key developer)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Title: Software engineer</a:t>
          </a:r>
        </a:p>
      </dsp:txBody>
      <dsp:txXfrm>
        <a:off x="1525974" y="1634488"/>
        <a:ext cx="1914109" cy="1089658"/>
      </dsp:txXfrm>
    </dsp:sp>
    <dsp:sp modelId="{A66A1412-1ABC-4F26-A1B0-D336C0FEECA5}">
      <dsp:nvSpPr>
        <dsp:cNvPr id="0" name=""/>
        <dsp:cNvSpPr/>
      </dsp:nvSpPr>
      <dsp:spPr>
        <a:xfrm>
          <a:off x="2346821" y="1225866"/>
          <a:ext cx="272414" cy="272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361B1-670C-4846-A33C-89165043DDA5}">
      <dsp:nvSpPr>
        <dsp:cNvPr id="0" name=""/>
        <dsp:cNvSpPr/>
      </dsp:nvSpPr>
      <dsp:spPr>
        <a:xfrm>
          <a:off x="3494818" y="0"/>
          <a:ext cx="1398225" cy="108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2017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EPAM – Project C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(Tech lead, key developer)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Title: Senior software engineer </a:t>
          </a:r>
        </a:p>
      </dsp:txBody>
      <dsp:txXfrm>
        <a:off x="3494818" y="0"/>
        <a:ext cx="1398225" cy="1089658"/>
      </dsp:txXfrm>
    </dsp:sp>
    <dsp:sp modelId="{CDAFFB5D-4DF3-419E-B476-9C4BF338B9F0}">
      <dsp:nvSpPr>
        <dsp:cNvPr id="0" name=""/>
        <dsp:cNvSpPr/>
      </dsp:nvSpPr>
      <dsp:spPr>
        <a:xfrm>
          <a:off x="4057723" y="1225866"/>
          <a:ext cx="272414" cy="272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AF025-5299-4E7B-91D3-4F89C70BB36F}">
      <dsp:nvSpPr>
        <dsp:cNvPr id="0" name=""/>
        <dsp:cNvSpPr/>
      </dsp:nvSpPr>
      <dsp:spPr>
        <a:xfrm>
          <a:off x="4947778" y="1634488"/>
          <a:ext cx="2818827" cy="108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2020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EPAM – Project 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(Software architect, key developer)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Title: Lead software engineer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/>
        </a:p>
      </dsp:txBody>
      <dsp:txXfrm>
        <a:off x="4947778" y="1634488"/>
        <a:ext cx="2818827" cy="1089658"/>
      </dsp:txXfrm>
    </dsp:sp>
    <dsp:sp modelId="{3E5F1A52-CB22-4FDB-A6FA-80E0EF15F148}">
      <dsp:nvSpPr>
        <dsp:cNvPr id="0" name=""/>
        <dsp:cNvSpPr/>
      </dsp:nvSpPr>
      <dsp:spPr>
        <a:xfrm>
          <a:off x="6220984" y="1225866"/>
          <a:ext cx="272414" cy="272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7027" y="1135398"/>
            <a:ext cx="4315968" cy="1006353"/>
          </a:xfrm>
        </p:spPr>
        <p:txBody>
          <a:bodyPr/>
          <a:lstStyle/>
          <a:p>
            <a:r>
              <a:rPr lang="en-US" sz="3200" dirty="0"/>
              <a:t>Assessment</a:t>
            </a:r>
            <a:br>
              <a:rPr lang="en-US" sz="3200" dirty="0"/>
            </a:br>
            <a:r>
              <a:rPr lang="en-US" sz="3200" dirty="0"/>
              <a:t>Self-presentation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1D40E-E919-4EB5-8D77-BCE0D7B3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01" y="989293"/>
            <a:ext cx="2511770" cy="2511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430FD4-BD0C-487E-AB73-425EF69C0004}"/>
              </a:ext>
            </a:extLst>
          </p:cNvPr>
          <p:cNvSpPr txBox="1"/>
          <p:nvPr/>
        </p:nvSpPr>
        <p:spPr>
          <a:xfrm>
            <a:off x="317027" y="2387973"/>
            <a:ext cx="466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&lt;Discipline name&gt; &lt;Level&gt;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EFA32-DD52-4E8F-81AA-0126090863BE}"/>
              </a:ext>
            </a:extLst>
          </p:cNvPr>
          <p:cNvSpPr txBox="1"/>
          <p:nvPr/>
        </p:nvSpPr>
        <p:spPr>
          <a:xfrm>
            <a:off x="317027" y="2972748"/>
            <a:ext cx="354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&lt;Candidate’s name&gt;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7EAF5-414D-451C-968A-54FC52FB5BEB}"/>
              </a:ext>
            </a:extLst>
          </p:cNvPr>
          <p:cNvSpPr txBox="1"/>
          <p:nvPr/>
        </p:nvSpPr>
        <p:spPr>
          <a:xfrm>
            <a:off x="317027" y="4117836"/>
            <a:ext cx="2571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j-lt"/>
              </a:rPr>
              <a:t>&lt;Month&gt;&lt;Year&gt;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Who I 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1255218"/>
            <a:ext cx="8429625" cy="3397250"/>
          </a:xfrm>
        </p:spPr>
        <p:txBody>
          <a:bodyPr/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Current title </a:t>
            </a:r>
            <a:r>
              <a:rPr lang="en-US" sz="1400" dirty="0">
                <a:solidFill>
                  <a:srgbClr val="133C41"/>
                </a:solidFill>
                <a:latin typeface="+mn-lt"/>
              </a:rPr>
              <a:t> </a:t>
            </a:r>
            <a:r>
              <a:rPr lang="en-US" sz="1400" dirty="0">
                <a:latin typeface="+mn-lt"/>
              </a:rPr>
              <a:t>- </a:t>
            </a:r>
            <a:r>
              <a:rPr lang="en-US" sz="1200" dirty="0">
                <a:latin typeface="+mn-lt"/>
              </a:rPr>
              <a:t>please provide information regarding your current title (e.g. software engineer, project manager etc.).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Current roles</a:t>
            </a:r>
            <a:r>
              <a:rPr lang="en-US" sz="1200" dirty="0">
                <a:solidFill>
                  <a:srgbClr val="133C41"/>
                </a:solidFill>
                <a:latin typeface="+mn-lt"/>
              </a:rPr>
              <a:t> </a:t>
            </a:r>
            <a:r>
              <a:rPr lang="en-US" sz="1200" dirty="0">
                <a:latin typeface="+mn-lt"/>
              </a:rPr>
              <a:t>– please provide information regarding your current role(s) on project(s) and within the organization more specific than in UPSA ( e.g. Delivery lead  for XYZ account, technical or team lead on XYZ project, developer or key developer on XYZ project etc.) and short description of your role.</a:t>
            </a:r>
            <a:endParaRPr lang="en-US" sz="1400" dirty="0">
              <a:latin typeface="+mn-lt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Key skills</a:t>
            </a:r>
            <a:r>
              <a:rPr lang="en-US" sz="1200" dirty="0">
                <a:latin typeface="+mn-lt"/>
              </a:rPr>
              <a:t> – please list your key skills/competencies, try to mention the most relevant (up to 5-10) to your target Title and Primary skill.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Certificates/Educational programs </a:t>
            </a:r>
            <a:r>
              <a:rPr lang="en-US" sz="1200" dirty="0">
                <a:latin typeface="+mn-lt"/>
              </a:rPr>
              <a:t>– please provide a list of your certificates/completed trainings if any (e.g. PMP, Azure DevOps Engineer Expert, MCSA etc.) that are relevant to your target Title and Primary skill.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54DB9-6E56-48FF-BAE4-3387CD6AA6AB}"/>
              </a:ext>
            </a:extLst>
          </p:cNvPr>
          <p:cNvSpPr txBox="1"/>
          <p:nvPr/>
        </p:nvSpPr>
        <p:spPr>
          <a:xfrm>
            <a:off x="357187" y="814303"/>
            <a:ext cx="687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Please try to fit all information into 1-2 slides</a:t>
            </a:r>
          </a:p>
        </p:txBody>
      </p:sp>
    </p:spTree>
    <p:extLst>
      <p:ext uri="{BB962C8B-B14F-4D97-AF65-F5344CB8AC3E}">
        <p14:creationId xmlns:p14="http://schemas.microsoft.com/office/powerpoint/2010/main" val="39372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experience</a:t>
            </a:r>
            <a:r>
              <a:rPr lang="en-US"/>
              <a:t>/career </a:t>
            </a:r>
            <a:r>
              <a:rPr lang="en-US" dirty="0"/>
              <a:t>path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1255218"/>
            <a:ext cx="8429625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Please describe your working experience with key assignments, title changes including experience outside EPAM as well. Please use a timeline. You can use a smart art object or any other approach at your discretion. Below is an example.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54DB9-6E56-48FF-BAE4-3387CD6AA6AB}"/>
              </a:ext>
            </a:extLst>
          </p:cNvPr>
          <p:cNvSpPr txBox="1"/>
          <p:nvPr/>
        </p:nvSpPr>
        <p:spPr>
          <a:xfrm>
            <a:off x="357187" y="814303"/>
            <a:ext cx="687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Please try to fit all information into 1-2 slides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C99DA43-C452-4A4C-8F4F-283CCB1CD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857813"/>
              </p:ext>
            </p:extLst>
          </p:nvPr>
        </p:nvGraphicFramePr>
        <p:xfrm>
          <a:off x="509587" y="2102492"/>
          <a:ext cx="8634413" cy="272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2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to projects and your achievements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5C6D3-DB9F-4B8F-972A-1A647F2E3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8330" y="1286782"/>
            <a:ext cx="8429625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Please describe your contribution to projects (program/account/practice or other what is relevant to your work). You should mention the most recent and relevant facts.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Please describe what challenges you had and how they were solved/completed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If possible, please use relevant KPIs and metrics to measure your result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You can add some screenshots/pictures if needed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Example: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Project X: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lt"/>
                <a:cs typeface="+mj-lt"/>
              </a:rPr>
              <a:t>Rewrote (reverse engineered) legacy code of the widgets to es6 with modules and component-based approach to be more maintainable and robust for the further development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BBB95-2F92-470E-8376-6FAEBE60D3F2}"/>
              </a:ext>
            </a:extLst>
          </p:cNvPr>
          <p:cNvSpPr txBox="1"/>
          <p:nvPr/>
        </p:nvSpPr>
        <p:spPr>
          <a:xfrm>
            <a:off x="139473" y="836398"/>
            <a:ext cx="687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Please try to fit all information into 1-3 slides</a:t>
            </a:r>
          </a:p>
        </p:txBody>
      </p:sp>
    </p:spTree>
    <p:extLst>
      <p:ext uri="{BB962C8B-B14F-4D97-AF65-F5344CB8AC3E}">
        <p14:creationId xmlns:p14="http://schemas.microsoft.com/office/powerpoint/2010/main" val="224972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to EPAM and non-project activities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5C6D3-DB9F-4B8F-972A-1A647F2E3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8330" y="1286782"/>
            <a:ext cx="8429625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Please describe your non-project activities, contribution to EPAM development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Example: Participation in .NET mentoring program as a mentor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Example: Speaker on XYZ conference in 2020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Example: Contributor to XYZ course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Example: Conducted tech-talks in local and global communities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F9DCA-D8BA-4029-84DA-F74E03CC334C}"/>
              </a:ext>
            </a:extLst>
          </p:cNvPr>
          <p:cNvSpPr txBox="1"/>
          <p:nvPr/>
        </p:nvSpPr>
        <p:spPr>
          <a:xfrm>
            <a:off x="172130" y="836398"/>
            <a:ext cx="687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Please try to fit all information into 1-2 slides</a:t>
            </a:r>
          </a:p>
        </p:txBody>
      </p:sp>
    </p:spTree>
    <p:extLst>
      <p:ext uri="{BB962C8B-B14F-4D97-AF65-F5344CB8AC3E}">
        <p14:creationId xmlns:p14="http://schemas.microsoft.com/office/powerpoint/2010/main" val="357815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AD8BF-63D5-4887-BE01-151C053391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265010"/>
            <a:ext cx="8429625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Please add any additional information you feel you need to share with a committee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You may share some architectural diagrams, schemas, charts, etc. if applicable for your discipline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You may share some external feedback from client that is not presented on the Portal for some reason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You can rename this slide if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7016D-8FE0-49FD-B68E-52DD9090FA4C}"/>
              </a:ext>
            </a:extLst>
          </p:cNvPr>
          <p:cNvSpPr txBox="1"/>
          <p:nvPr/>
        </p:nvSpPr>
        <p:spPr>
          <a:xfrm>
            <a:off x="270102" y="792854"/>
            <a:ext cx="687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Optional slide. Please try to fit all information into 1-2 slides</a:t>
            </a:r>
          </a:p>
        </p:txBody>
      </p:sp>
    </p:spTree>
    <p:extLst>
      <p:ext uri="{BB962C8B-B14F-4D97-AF65-F5344CB8AC3E}">
        <p14:creationId xmlns:p14="http://schemas.microsoft.com/office/powerpoint/2010/main" val="141328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EPAM Badges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5C6D3-DB9F-4B8F-972A-1A647F2E3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112611"/>
            <a:ext cx="8429625" cy="339725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Please mention all important EPAM badges (from your point of view) with text comments to them.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10462-0F95-497C-B4FF-62A3FCB5D6DC}"/>
              </a:ext>
            </a:extLst>
          </p:cNvPr>
          <p:cNvSpPr txBox="1"/>
          <p:nvPr/>
        </p:nvSpPr>
        <p:spPr>
          <a:xfrm>
            <a:off x="248330" y="689243"/>
            <a:ext cx="687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Optional slide. Please try to fit all information into 1 slide</a:t>
            </a:r>
          </a:p>
        </p:txBody>
      </p:sp>
      <p:pic>
        <p:nvPicPr>
          <p:cNvPr id="4" name="Picture 8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0687BFAB-2C7D-4C8E-9053-6F6CA124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08" y="1973858"/>
            <a:ext cx="1217160" cy="1506126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5DB131-4CFA-4B7D-9C01-5EAA0166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667" y="1973858"/>
            <a:ext cx="1589315" cy="1519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F3E5B-C16E-481F-89BE-DB28269D7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1960529"/>
            <a:ext cx="1894456" cy="16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justification for promotion and goals for future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AD8BF-63D5-4887-BE01-151C053391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265010"/>
            <a:ext cx="8429625" cy="3397250"/>
          </a:xfrm>
        </p:spPr>
        <p:txBody>
          <a:bodyPr/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Please mention key points why you think you are ready for promotion. Please reference to facts and your real experience that can prove you already perform duties of a person who has target title.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Please mention your motivation for promotion and plans/goals for 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7016D-8FE0-49FD-B68E-52DD9090FA4C}"/>
              </a:ext>
            </a:extLst>
          </p:cNvPr>
          <p:cNvSpPr txBox="1"/>
          <p:nvPr/>
        </p:nvSpPr>
        <p:spPr>
          <a:xfrm>
            <a:off x="270102" y="792854"/>
            <a:ext cx="687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Note: Please try to fit all information into 1 slide</a:t>
            </a:r>
          </a:p>
        </p:txBody>
      </p:sp>
    </p:spTree>
    <p:extLst>
      <p:ext uri="{BB962C8B-B14F-4D97-AF65-F5344CB8AC3E}">
        <p14:creationId xmlns:p14="http://schemas.microsoft.com/office/powerpoint/2010/main" val="43522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7_20.pptx" id="{2084127A-C07F-40E2-93FE-4E375B35D99C}" vid="{E470C196-BF10-4460-8BF4-7EDCAD75BE3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7_20.pptx" id="{2084127A-C07F-40E2-93FE-4E375B35D99C}" vid="{9BCC6B05-1452-454A-8CE7-083B5DBFD7AE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7_20.pptx" id="{2084127A-C07F-40E2-93FE-4E375B35D99C}" vid="{9DBE1F50-D9E3-42D4-A5BD-477B4837FDA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EPAM_PPT_template-02_17_20</Template>
  <TotalTime>63</TotalTime>
  <Words>683</Words>
  <Application>Microsoft Office PowerPoint</Application>
  <PresentationFormat>On-screen Show 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Covers</vt:lpstr>
      <vt:lpstr>General</vt:lpstr>
      <vt:lpstr>Breakers</vt:lpstr>
      <vt:lpstr>Assessment Self-presentation </vt:lpstr>
      <vt:lpstr>Introduction - Who I am</vt:lpstr>
      <vt:lpstr>Working experience/career path </vt:lpstr>
      <vt:lpstr>Contribution to projects and your achievements</vt:lpstr>
      <vt:lpstr>Contribution to EPAM and non-project activities</vt:lpstr>
      <vt:lpstr>Additional information</vt:lpstr>
      <vt:lpstr>EPAM Badges</vt:lpstr>
      <vt:lpstr>Summary - justification for promotion and goals for future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Koushnerevitch</dc:creator>
  <cp:lastModifiedBy>Yuliya Chanova</cp:lastModifiedBy>
  <cp:revision>3</cp:revision>
  <dcterms:created xsi:type="dcterms:W3CDTF">2022-05-23T13:04:13Z</dcterms:created>
  <dcterms:modified xsi:type="dcterms:W3CDTF">2022-06-17T08:57:11Z</dcterms:modified>
</cp:coreProperties>
</file>