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2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хоткин Артем" initials="МА" lastIdx="1" clrIdx="0">
    <p:extLst>
      <p:ext uri="{19B8F6BF-5375-455C-9EA6-DF929625EA0E}">
        <p15:presenceInfo xmlns:p15="http://schemas.microsoft.com/office/powerpoint/2012/main" userId="d5f2368e116315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47093-B656-4AF5-B80B-68ABBD9031E4}" v="600" dt="2022-02-16T20:41:16.577"/>
    <p1510:client id="{3AAF4FC5-935C-4FD5-8BB4-4A079E686FD2}" v="1" dt="2022-02-16T20:28:44.585"/>
    <p1510:client id="{727C95C9-782F-4421-A9AA-92AFAF59B088}" v="172" dt="2022-02-16T20:27:49.174"/>
    <p1510:client id="{EB5AC844-89A7-451C-A952-BDBA167DC52E}" v="162" dt="2022-02-16T20:03:19.815"/>
    <p1510:client id="{F744B8A0-D55B-4AC0-8F0A-133B023D3FBF}" v="443" dt="2022-02-16T19:35:40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3246" autoAdjust="0"/>
  </p:normalViewPr>
  <p:slideViewPr>
    <p:cSldViewPr snapToGrid="0">
      <p:cViewPr varScale="1">
        <p:scale>
          <a:sx n="79" d="100"/>
          <a:sy n="79" d="100"/>
        </p:scale>
        <p:origin x="8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A318A8E-863E-4D36-AE94-EA240F22F7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C5354F-B4F5-47B0-8349-7778BF6426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1914F-10A9-40A3-A940-8F1B8A5BF089}" type="datetime1">
              <a:rPr lang="ru-RU" smtClean="0"/>
              <a:t>20.04.2022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72E66D-C732-4F90-8467-DC814AF5AA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C61FA4-EBBA-4AEF-9740-43B1FFE69E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97BB1-243C-4588-AE73-C5786109B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0868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87F8-0C72-4FC5-AC91-AA854A087DC3}" type="datetime1">
              <a:rPr lang="ru-RU" smtClean="0"/>
              <a:pPr/>
              <a:t>20.04.2022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FF76F-0DAC-49E1-848C-F4BB94C78C2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88665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F76F-0DAC-49E1-848C-F4BB94C78C2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75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831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997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885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7963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3104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0454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2381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3962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9787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09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7719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444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6184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4561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77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8943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2155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31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z_mcC2GuAI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rtemHollow/JustAnotherSchoolProject/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6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11931" y="452718"/>
            <a:ext cx="4638903" cy="616917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2900" i="1" dirty="0"/>
              <a:t>Создание </a:t>
            </a:r>
            <a:r>
              <a:rPr lang="en-US" sz="2900" i="1" dirty="0" err="1"/>
              <a:t>приложения</a:t>
            </a:r>
            <a:r>
              <a:rPr lang="en-US" sz="2900" i="1" dirty="0"/>
              <a:t> </a:t>
            </a:r>
            <a:r>
              <a:rPr lang="en-US" sz="2900" i="1" dirty="0" err="1"/>
              <a:t>при</a:t>
            </a:r>
            <a:r>
              <a:rPr lang="en-US" sz="2900" i="1" dirty="0"/>
              <a:t> </a:t>
            </a:r>
            <a:r>
              <a:rPr lang="en-US" sz="2900" i="1" dirty="0" err="1"/>
              <a:t>помощи</a:t>
            </a:r>
            <a:r>
              <a:rPr lang="en-US" sz="2900" i="1" dirty="0"/>
              <a:t> </a:t>
            </a:r>
            <a:r>
              <a:rPr lang="en-US" sz="2900" i="1" dirty="0" err="1"/>
              <a:t>языка</a:t>
            </a:r>
            <a:r>
              <a:rPr lang="en-US" sz="2900" i="1" dirty="0"/>
              <a:t> С++</a:t>
            </a:r>
            <a:r>
              <a:rPr lang="ru-RU" sz="2900" i="1" dirty="0"/>
              <a:t> с подробным объяснением</a:t>
            </a:r>
            <a:br>
              <a:rPr lang="en-US" sz="2900" i="1" dirty="0"/>
            </a:br>
            <a:br>
              <a:rPr lang="en-US" sz="2900" i="1" dirty="0"/>
            </a:br>
            <a:br>
              <a:rPr lang="en-US" sz="2900" i="1" dirty="0"/>
            </a:br>
            <a:br>
              <a:rPr lang="en-US" sz="2900" i="1" dirty="0"/>
            </a:br>
            <a:br>
              <a:rPr lang="en-US" sz="2900" i="1" dirty="0"/>
            </a:br>
            <a:r>
              <a:rPr lang="en-US" sz="1800" i="1" dirty="0" err="1">
                <a:latin typeface="Calibri"/>
                <a:cs typeface="Calibri"/>
              </a:rPr>
              <a:t>Работу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dirty="0" err="1">
                <a:latin typeface="Calibri"/>
                <a:cs typeface="Calibri"/>
              </a:rPr>
              <a:t>выпол</a:t>
            </a:r>
            <a:r>
              <a:rPr lang="ru-RU" sz="1800" i="1" dirty="0" err="1">
                <a:latin typeface="Calibri"/>
                <a:cs typeface="Calibri"/>
              </a:rPr>
              <a:t>нили</a:t>
            </a:r>
            <a:r>
              <a:rPr lang="ru-RU" sz="1800" i="1" dirty="0">
                <a:latin typeface="Calibri"/>
                <a:cs typeface="Calibri"/>
              </a:rPr>
              <a:t> </a:t>
            </a:r>
            <a:br>
              <a:rPr lang="ru-RU" sz="1800" i="1" dirty="0">
                <a:latin typeface="Calibri"/>
                <a:cs typeface="Calibri"/>
              </a:rPr>
            </a:br>
            <a:r>
              <a:rPr lang="en-US" sz="1800" i="1" dirty="0" err="1">
                <a:latin typeface="Calibri"/>
                <a:cs typeface="Calibri"/>
              </a:rPr>
              <a:t>Гафилин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dirty="0" err="1">
                <a:latin typeface="Calibri"/>
                <a:cs typeface="Calibri"/>
              </a:rPr>
              <a:t>Егор</a:t>
            </a:r>
            <a:br>
              <a:rPr lang="ru-RU" sz="1800" i="1" dirty="0">
                <a:latin typeface="Calibri"/>
                <a:cs typeface="Calibri"/>
              </a:rPr>
            </a:br>
            <a:r>
              <a:rPr lang="ru-RU" sz="1800" i="1" dirty="0">
                <a:latin typeface="Calibri"/>
                <a:cs typeface="Calibri"/>
              </a:rPr>
              <a:t>Артем </a:t>
            </a:r>
            <a:r>
              <a:rPr lang="ru-RU" sz="1800" i="1" dirty="0" err="1">
                <a:latin typeface="Calibri"/>
                <a:cs typeface="Calibri"/>
              </a:rPr>
              <a:t>Махоткин</a:t>
            </a:r>
            <a:br>
              <a:rPr lang="en-US" sz="1800" i="1" dirty="0">
                <a:latin typeface="Calibri"/>
                <a:cs typeface="Calibri"/>
              </a:rPr>
            </a:br>
            <a:r>
              <a:rPr lang="en-US" sz="1800" i="1" dirty="0" err="1">
                <a:latin typeface="Calibri"/>
                <a:cs typeface="Calibri"/>
              </a:rPr>
              <a:t>Класс</a:t>
            </a:r>
            <a:r>
              <a:rPr lang="en-US" sz="1800" i="1" dirty="0">
                <a:latin typeface="Calibri"/>
                <a:cs typeface="Calibri"/>
              </a:rPr>
              <a:t> 11 "Т"</a:t>
            </a:r>
            <a:br>
              <a:rPr lang="en-US" sz="1800" i="1" dirty="0">
                <a:latin typeface="Calibri"/>
                <a:cs typeface="Calibri"/>
              </a:rPr>
            </a:br>
            <a:r>
              <a:rPr lang="en-US" sz="1800" i="1" dirty="0">
                <a:latin typeface="Calibri"/>
                <a:cs typeface="Calibri"/>
              </a:rPr>
              <a:t>ГБОУ </a:t>
            </a:r>
            <a:r>
              <a:rPr lang="en-US" sz="1800" i="1" dirty="0" err="1">
                <a:latin typeface="Calibri"/>
                <a:cs typeface="Calibri"/>
              </a:rPr>
              <a:t>Школа</a:t>
            </a:r>
            <a:r>
              <a:rPr lang="en-US" sz="1800" i="1" dirty="0">
                <a:latin typeface="Calibri"/>
                <a:cs typeface="Calibri"/>
              </a:rPr>
              <a:t> 1547</a:t>
            </a:r>
            <a:br>
              <a:rPr lang="en-US" sz="1800" i="1" dirty="0">
                <a:latin typeface="Calibri"/>
                <a:cs typeface="Calibri"/>
              </a:rPr>
            </a:br>
            <a:br>
              <a:rPr lang="en-US" dirty="0"/>
            </a:br>
            <a:br>
              <a:rPr lang="en-US" sz="2900" i="1" dirty="0"/>
            </a:b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C2842-ED96-4E77-8E1E-60B622196A7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620" r="-2" b="-2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1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BE3F04-3D90-4805-9F57-3B7C202C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/>
              <a:pPr>
                <a:spcAft>
                  <a:spcPts val="600"/>
                </a:spcAft>
              </a:pPr>
              <a:t>2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97EFC-F251-4DFF-B81B-DAC00B76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6" y="1645920"/>
            <a:ext cx="4317022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Актуальность Цели </a:t>
            </a:r>
            <a:br>
              <a:rPr lang="ru-RU" dirty="0">
                <a:solidFill>
                  <a:schemeClr val="bg2"/>
                </a:solidFill>
              </a:rPr>
            </a:br>
            <a:r>
              <a:rPr lang="ru-RU" dirty="0">
                <a:solidFill>
                  <a:schemeClr val="bg2"/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F915F-F344-4521-8AAC-6DF7C831D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Создание приложения, содержащее несколько игр, начиная с нуля.</a:t>
            </a:r>
          </a:p>
          <a:p>
            <a:endParaRPr lang="ru-RU"/>
          </a:p>
          <a:p>
            <a:r>
              <a:rPr lang="ru-RU"/>
              <a:t>Также изучить библиотеки </a:t>
            </a:r>
            <a:r>
              <a:rPr lang="ru-RU" b="1"/>
              <a:t>windows.h</a:t>
            </a:r>
            <a:r>
              <a:rPr lang="ru-RU"/>
              <a:t> и </a:t>
            </a:r>
            <a:r>
              <a:rPr lang="ru-RU" b="1"/>
              <a:t>OpenGL</a:t>
            </a:r>
            <a:r>
              <a:rPr lang="ru-RU"/>
              <a:t>.</a:t>
            </a:r>
          </a:p>
          <a:p>
            <a:pPr marL="0" indent="0">
              <a:buNone/>
            </a:pPr>
            <a:endParaRPr lang="ru-RU"/>
          </a:p>
          <a:p>
            <a:r>
              <a:rPr lang="ru-RU"/>
              <a:t>И показать пример работы, который будет понятен для тех, кто захочет изучить эти библиотеки с нуля.</a:t>
            </a:r>
          </a:p>
        </p:txBody>
      </p:sp>
    </p:spTree>
    <p:extLst>
      <p:ext uri="{BB962C8B-B14F-4D97-AF65-F5344CB8AC3E}">
        <p14:creationId xmlns:p14="http://schemas.microsoft.com/office/powerpoint/2010/main" val="218964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E2130-8CC4-4532-90E0-55AF35D1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Прогресс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E7EAFA-6762-433B-A7CF-52003E2CA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На данный момент сделана игра "</a:t>
            </a:r>
            <a:r>
              <a:rPr lang="ru-RU" dirty="0" err="1"/>
              <a:t>Ping</a:t>
            </a:r>
            <a:r>
              <a:rPr lang="ru-RU" dirty="0"/>
              <a:t> </a:t>
            </a:r>
            <a:r>
              <a:rPr lang="ru-RU" dirty="0" err="1"/>
              <a:t>Pong</a:t>
            </a:r>
            <a:r>
              <a:rPr lang="ru-RU" dirty="0"/>
              <a:t>" с помощью библиотеки </a:t>
            </a:r>
            <a:r>
              <a:rPr lang="ru-RU" dirty="0" err="1"/>
              <a:t>windows.h</a:t>
            </a:r>
            <a:endParaRPr lang="ru-RU" dirty="0"/>
          </a:p>
          <a:p>
            <a:pPr>
              <a:buClr>
                <a:srgbClr val="F7F7F7"/>
              </a:buClr>
            </a:pPr>
            <a:r>
              <a:rPr lang="ru-RU" dirty="0"/>
              <a:t>Загрузчик</a:t>
            </a:r>
            <a:r>
              <a:rPr lang="en-US" dirty="0"/>
              <a:t> </a:t>
            </a:r>
            <a:r>
              <a:rPr lang="ru-RU" dirty="0"/>
              <a:t>анимированных </a:t>
            </a:r>
            <a:r>
              <a:rPr lang="en-US" dirty="0"/>
              <a:t>3D </a:t>
            </a:r>
            <a:r>
              <a:rPr lang="ru-RU" dirty="0"/>
              <a:t>моделей на </a:t>
            </a:r>
            <a:r>
              <a:rPr lang="en-US" dirty="0"/>
              <a:t>OpenGL</a:t>
            </a:r>
            <a:endParaRPr lang="ru-RU" dirty="0"/>
          </a:p>
          <a:p>
            <a:pPr>
              <a:buClr>
                <a:srgbClr val="F7F7F7"/>
              </a:buClr>
            </a:pPr>
            <a:r>
              <a:rPr lang="ru-RU" dirty="0"/>
              <a:t>И созданы различные эффекты для программы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4474D0-05FB-4ACD-8EBC-C0501BDE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592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AEFE6-0048-4CC3-A834-FE40EFEC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Новизна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E833B-A75E-47E6-AF2C-1DDBDF10D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 интернете мало работ, которые будут понятны для людей, которые только приступили к освоению библиотеки для создания приложений. Поэтому наш проект будет помогать разобраться новичкам в новой среде разработки.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EFA6E2-7491-485E-84FB-0F06664A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68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1E8B5-5311-4FC2-84FB-BECD3DBC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планы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49DD8F-29F3-49D5-99F7-3C79D512F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Доработать созданные игры и исправить некоторые ошибки.</a:t>
            </a:r>
          </a:p>
          <a:p>
            <a:pPr>
              <a:buClr>
                <a:srgbClr val="8AD0D6"/>
              </a:buClr>
            </a:pPr>
            <a:endParaRPr lang="ru-RU" dirty="0"/>
          </a:p>
          <a:p>
            <a:pPr>
              <a:buClr>
                <a:srgbClr val="8AD0D6"/>
              </a:buClr>
            </a:pPr>
            <a:r>
              <a:rPr lang="ru-RU" dirty="0"/>
              <a:t>Поработать над дизайном и графикой.</a:t>
            </a:r>
          </a:p>
          <a:p>
            <a:pPr>
              <a:buClr>
                <a:srgbClr val="8AD0D6"/>
              </a:buClr>
            </a:pPr>
            <a:endParaRPr lang="ru-RU" dirty="0"/>
          </a:p>
          <a:p>
            <a:pPr>
              <a:buClr>
                <a:srgbClr val="8AD0D6"/>
              </a:buClr>
            </a:pPr>
            <a:r>
              <a:rPr lang="ru-RU" dirty="0"/>
              <a:t>И создать еще некоторые игры вида "Змейка</a:t>
            </a:r>
            <a:r>
              <a:rPr lang="en-US" dirty="0"/>
              <a:t>”</a:t>
            </a:r>
            <a:br>
              <a:rPr lang="ru-RU" dirty="0"/>
            </a:br>
            <a:endParaRPr lang="ru-RU" dirty="0"/>
          </a:p>
          <a:p>
            <a:pPr>
              <a:buClr>
                <a:srgbClr val="8AD0D6"/>
              </a:buClr>
            </a:pPr>
            <a:r>
              <a:rPr lang="ru-RU" dirty="0"/>
              <a:t>Добавить некоторые пометки, для начинающих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927B25-B32A-4340-B81C-13254B19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3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A2577-49C3-485B-81EB-639B14C9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44FD9FF-70E7-4FB7-BFD8-6DC261960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1454" y="28866"/>
            <a:ext cx="5901086" cy="3356172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B2099F25-4E06-418A-8BBA-57A207BB3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“Ping Pong” </a:t>
            </a:r>
            <a:endParaRPr lang="ru-RU" dirty="0"/>
          </a:p>
          <a:p>
            <a:r>
              <a:rPr lang="ru-RU" dirty="0"/>
              <a:t>Загрузчик анимированных </a:t>
            </a:r>
            <a:r>
              <a:rPr lang="en-US" dirty="0"/>
              <a:t>3D</a:t>
            </a:r>
            <a:r>
              <a:rPr lang="ru-RU" dirty="0"/>
              <a:t> моделей (</a:t>
            </a:r>
            <a:r>
              <a:rPr lang="en-US" dirty="0"/>
              <a:t>.</a:t>
            </a:r>
            <a:r>
              <a:rPr lang="en-US" dirty="0" err="1"/>
              <a:t>fbx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для приложений </a:t>
            </a:r>
            <a:r>
              <a:rPr lang="en-US" dirty="0"/>
              <a:t>OpenGL</a:t>
            </a:r>
            <a:r>
              <a:rPr lang="ru-RU" dirty="0"/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57E4E3-AF43-4219-944C-E06EDD41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4EE1A84-EFA5-48F3-B9B2-4538BE3B8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455" y="3440939"/>
            <a:ext cx="5901086" cy="30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95468" y="339516"/>
            <a:ext cx="3401064" cy="1447800"/>
          </a:xfrm>
        </p:spPr>
        <p:txBody>
          <a:bodyPr/>
          <a:lstStyle/>
          <a:p>
            <a:pPr algn="ctr"/>
            <a:r>
              <a:rPr lang="ru-RU" dirty="0"/>
              <a:t>Видео фрагмент проделанной работы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7069D3-F130-4AC5-B88B-6361FB77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975" y="2840478"/>
            <a:ext cx="4445575" cy="1688418"/>
          </a:xfrm>
        </p:spPr>
        <p:txBody>
          <a:bodyPr>
            <a:noAutofit/>
          </a:bodyPr>
          <a:lstStyle/>
          <a:p>
            <a:r>
              <a:rPr lang="ru-RU" sz="6000" dirty="0">
                <a:hlinkClick r:id="rId2"/>
              </a:rPr>
              <a:t>[ссылка]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22914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на игру, а также на загрузчик 3</a:t>
            </a:r>
            <a:r>
              <a:rPr lang="en-US" dirty="0"/>
              <a:t>D </a:t>
            </a:r>
            <a:r>
              <a:rPr lang="ru-RU" dirty="0"/>
              <a:t>моделей.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679938"/>
          </a:xfrm>
        </p:spPr>
        <p:txBody>
          <a:bodyPr/>
          <a:lstStyle/>
          <a:p>
            <a:r>
              <a:rPr lang="ru-RU" dirty="0">
                <a:hlinkClick r:id="rId2"/>
              </a:rPr>
              <a:t>[ссылка на исходный код]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35C366-1362-43A8-9CDC-41F7302A0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11" y="2410557"/>
            <a:ext cx="3776296" cy="377629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8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06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8AAC5-1851-4E81-BC67-C1D7A89C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приложения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7D5346-7DA9-454E-83C8-5030EBA0B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Visual Studio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3699A1-FE65-499B-A94B-7B6606917A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Среда программирования на разных языках, в особенности C++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1F5134-EDC6-400F-A294-F39294510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5AF168-E2D9-41A0-8C12-D18AAC1948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OpenGL и </a:t>
            </a:r>
            <a:r>
              <a:rPr lang="ru-RU" dirty="0" err="1"/>
              <a:t>windows.h</a:t>
            </a:r>
          </a:p>
          <a:p>
            <a:pPr>
              <a:buClr>
                <a:srgbClr val="8AD0D6"/>
              </a:buClr>
            </a:pPr>
            <a:r>
              <a:rPr lang="ru-RU" dirty="0"/>
              <a:t>Библиотеки для работы с графикой и изображением на языке C++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F2FACF-5B29-4EBD-BB17-AB56903C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49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</TotalTime>
  <Words>261</Words>
  <Application>Microsoft Office PowerPoint</Application>
  <PresentationFormat>Широкоэкранный</PresentationFormat>
  <Paragraphs>42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Создание приложения при помощи языка С++ с подробным объяснением     Работу выполнили  Гафилин Егор Артем Махоткин Класс 11 "Т" ГБОУ Школа 1547   </vt:lpstr>
      <vt:lpstr>Актуальность Цели  Задачи</vt:lpstr>
      <vt:lpstr>Прогресс работы</vt:lpstr>
      <vt:lpstr>Новизна проекта</vt:lpstr>
      <vt:lpstr>Дальнейшие планы</vt:lpstr>
      <vt:lpstr>Пример работы</vt:lpstr>
      <vt:lpstr>Видео фрагмент проделанной работы</vt:lpstr>
      <vt:lpstr>Ссылка на игру, а также на загрузчик 3D моделей.</vt:lpstr>
      <vt:lpstr>Использованные 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</dc:creator>
  <cp:lastModifiedBy>Махоткин Артем</cp:lastModifiedBy>
  <cp:revision>718</cp:revision>
  <dcterms:created xsi:type="dcterms:W3CDTF">2022-02-16T18:42:54Z</dcterms:created>
  <dcterms:modified xsi:type="dcterms:W3CDTF">2022-04-20T11:35:26Z</dcterms:modified>
</cp:coreProperties>
</file>