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7093-B656-4AF5-B80B-68ABBD9031E4}" v="600" dt="2022-02-16T20:41:16.577"/>
    <p1510:client id="{3AAF4FC5-935C-4FD5-8BB4-4A079E686FD2}" v="1" dt="2022-02-16T20:28:44.585"/>
    <p1510:client id="{727C95C9-782F-4421-A9AA-92AFAF59B088}" v="172" dt="2022-02-16T20:27:49.174"/>
    <p1510:client id="{EB5AC844-89A7-451C-A952-BDBA167DC52E}" v="162" dt="2022-02-16T20:03:19.815"/>
    <p1510:client id="{F744B8A0-D55B-4AC0-8F0A-133B023D3FBF}" v="443" dt="2022-02-16T19:35:40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17.02.2022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3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9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7963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1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45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38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96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8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7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4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18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7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94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21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1931" y="452718"/>
            <a:ext cx="4638903" cy="616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i="1" dirty="0" err="1"/>
              <a:t>Разработка</a:t>
            </a:r>
            <a:r>
              <a:rPr lang="en-US" sz="2900" i="1" dirty="0"/>
              <a:t> </a:t>
            </a:r>
            <a:r>
              <a:rPr lang="en-US" sz="2900" i="1" dirty="0" err="1"/>
              <a:t>приложения</a:t>
            </a:r>
            <a:r>
              <a:rPr lang="en-US" sz="2900" i="1" dirty="0"/>
              <a:t> </a:t>
            </a:r>
            <a:r>
              <a:rPr lang="en-US" sz="2900" i="1" dirty="0" err="1"/>
              <a:t>при</a:t>
            </a:r>
            <a:r>
              <a:rPr lang="en-US" sz="2900" i="1" dirty="0"/>
              <a:t> </a:t>
            </a:r>
            <a:r>
              <a:rPr lang="en-US" sz="2900" i="1" dirty="0" err="1"/>
              <a:t>помощи</a:t>
            </a:r>
            <a:r>
              <a:rPr lang="en-US" sz="2900" i="1" dirty="0"/>
              <a:t> </a:t>
            </a:r>
            <a:r>
              <a:rPr lang="en-US" sz="2900" i="1" dirty="0" err="1"/>
              <a:t>языка</a:t>
            </a:r>
            <a:r>
              <a:rPr lang="en-US" sz="2900" i="1" dirty="0"/>
              <a:t> С++</a:t>
            </a: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r>
              <a:rPr lang="en-US" sz="1800" i="1" dirty="0" err="1">
                <a:latin typeface="Calibri"/>
                <a:cs typeface="Calibri"/>
              </a:rPr>
              <a:t>Работу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выполинл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Гафилин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Егор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Класс</a:t>
            </a:r>
            <a:r>
              <a:rPr lang="en-US" sz="1800" i="1" dirty="0">
                <a:latin typeface="Calibri"/>
                <a:cs typeface="Calibri"/>
              </a:rPr>
              <a:t> 11 "Т"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>
                <a:latin typeface="Calibri"/>
                <a:cs typeface="Calibri"/>
              </a:rPr>
              <a:t>ГБОУ </a:t>
            </a:r>
            <a:r>
              <a:rPr lang="en-US" sz="1800" i="1" dirty="0" err="1">
                <a:latin typeface="Calibri"/>
                <a:cs typeface="Calibri"/>
              </a:rPr>
              <a:t>Школа</a:t>
            </a:r>
            <a:r>
              <a:rPr lang="en-US" sz="1800" i="1" dirty="0">
                <a:latin typeface="Calibri"/>
                <a:cs typeface="Calibri"/>
              </a:rPr>
              <a:t> 1547</a:t>
            </a:r>
            <a:br>
              <a:rPr lang="en-US" sz="1800" i="1" dirty="0">
                <a:latin typeface="Calibri"/>
                <a:cs typeface="Calibri"/>
              </a:rPr>
            </a:br>
            <a:br>
              <a:rPr lang="en-US" dirty="0"/>
            </a:br>
            <a:br>
              <a:rPr lang="en-US" sz="2900" i="1" dirty="0"/>
            </a:br>
            <a:endParaRPr lang="en-US" sz="2900">
              <a:latin typeface="Calibri"/>
              <a:cs typeface="Calibri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C2842-ED96-4E77-8E1E-60B622196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620" r="-2" b="-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E3F04-3D90-4805-9F57-3B7C202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97EFC-F251-4DFF-B81B-DAC00B7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1645920"/>
            <a:ext cx="4317022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Актуальность Цели </a:t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F915F-F344-4521-8AAC-6DF7C831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Создание приложения, содержащее несколько игр, начиная с нуля.</a:t>
            </a:r>
          </a:p>
          <a:p>
            <a:endParaRPr lang="ru-RU"/>
          </a:p>
          <a:p>
            <a:r>
              <a:rPr lang="ru-RU"/>
              <a:t>Также изучить библиотеки </a:t>
            </a:r>
            <a:r>
              <a:rPr lang="ru-RU" b="1"/>
              <a:t>windows.h</a:t>
            </a:r>
            <a:r>
              <a:rPr lang="ru-RU"/>
              <a:t> и </a:t>
            </a:r>
            <a:r>
              <a:rPr lang="ru-RU" b="1"/>
              <a:t>OpenGL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И показать пример работы, который будет понятен для тех, кто захочет изучить эти библиотеки с нуля.</a:t>
            </a:r>
          </a:p>
        </p:txBody>
      </p:sp>
    </p:spTree>
    <p:extLst>
      <p:ext uri="{BB962C8B-B14F-4D97-AF65-F5344CB8AC3E}">
        <p14:creationId xmlns:p14="http://schemas.microsoft.com/office/powerpoint/2010/main" val="21896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2130-8CC4-4532-90E0-55AF35D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Прогресс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7EAFA-6762-433B-A7CF-52003E2C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данный момент сделана игра "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Pong</a:t>
            </a:r>
            <a:r>
              <a:rPr lang="ru-RU" dirty="0"/>
              <a:t>" с помощью библиотеки </a:t>
            </a:r>
            <a:r>
              <a:rPr lang="ru-RU" dirty="0" err="1"/>
              <a:t>windows.h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Загрузчик</a:t>
            </a:r>
            <a:r>
              <a:rPr lang="en-US" dirty="0"/>
              <a:t> </a:t>
            </a:r>
            <a:r>
              <a:rPr lang="ru-RU" dirty="0"/>
              <a:t>анимированных </a:t>
            </a:r>
            <a:r>
              <a:rPr lang="en-US" dirty="0"/>
              <a:t>3D </a:t>
            </a:r>
            <a:r>
              <a:rPr lang="ru-RU" dirty="0"/>
              <a:t>моделей на </a:t>
            </a:r>
            <a:r>
              <a:rPr lang="en-US" dirty="0"/>
              <a:t>OpenGL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И созданы различные эффекты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474D0-05FB-4ACD-8EBC-C0501BD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9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EFE6-0048-4CC3-A834-FE40EFE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E833B-A75E-47E6-AF2C-1DDBDF10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интернете мало работ, которые будут понятны для людей, которые только приступили к освоению библиотеки для создания приложений. Поэтому наш проект будет помогать разобраться новичкам в новой среде.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EFA6E2-7491-485E-84FB-0F06664A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E8B5-5311-4FC2-84FB-BECD3DB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9DD8F-29F3-49D5-99F7-3C79D51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Доработать созданные игры и исправить некоторые ошибки.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Поработать над дизайном и графикой.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И создать еще некоторые игры вида "Змейка"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27B25-B32A-4340-B81C-13254B1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2577-49C3-485B-81EB-639B14C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44FD9FF-70E7-4FB7-BFD8-6DC26196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54" y="28866"/>
            <a:ext cx="5901086" cy="33561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2099F25-4E06-418A-8BBA-57A207BB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“Ping Pong” </a:t>
            </a:r>
            <a:endParaRPr lang="ru-RU" dirty="0"/>
          </a:p>
          <a:p>
            <a:r>
              <a:rPr lang="ru-RU" dirty="0"/>
              <a:t>Загрузчик анимированных </a:t>
            </a:r>
            <a:r>
              <a:rPr lang="en-US" dirty="0"/>
              <a:t>3D</a:t>
            </a:r>
            <a:r>
              <a:rPr lang="ru-RU" dirty="0"/>
              <a:t> моделей (</a:t>
            </a:r>
            <a:r>
              <a:rPr lang="en-US" dirty="0"/>
              <a:t>.</a:t>
            </a:r>
            <a:r>
              <a:rPr lang="en-US" dirty="0" err="1"/>
              <a:t>fbx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приложений </a:t>
            </a:r>
            <a:r>
              <a:rPr lang="en-US" dirty="0"/>
              <a:t>OpenGL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57E4E3-AF43-4219-944C-E06EDD41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EE1A84-EFA5-48F3-B9B2-4538BE3B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55" y="3440939"/>
            <a:ext cx="5901086" cy="30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AAC5-1851-4E81-BC67-C1D7A89C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D5346-7DA9-454E-83C8-5030EBA0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Visual Studio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699A1-FE65-499B-A94B-7B6606917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Среда программирования на разных языках, в особенности C++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F5134-EDC6-400F-A294-F3929451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AF168-E2D9-41A0-8C12-D18AAC1948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OpenGL и </a:t>
            </a:r>
            <a:r>
              <a:rPr lang="ru-RU" dirty="0" err="1"/>
              <a:t>windows.h</a:t>
            </a:r>
          </a:p>
          <a:p>
            <a:pPr>
              <a:buClr>
                <a:srgbClr val="8AD0D6"/>
              </a:buClr>
            </a:pPr>
            <a:r>
              <a:rPr lang="ru-RU" dirty="0"/>
              <a:t>Библиотеки для работы с графикой и изображением на языке C++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2FACF-5B29-4EBD-BB17-AB56903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784E1-74C0-4527-93E4-3E80DEAC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E3F995-79D2-41D0-9762-8B99C159F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8775F-C351-4392-AFAB-1D4AEA275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472E67-F360-40DC-B0B0-8A9D8E3B3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A51CD-ACC5-4EFA-B9FB-44372C8D3C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E0CA25-6588-405C-A8D5-3AD2CC9E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9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219</Words>
  <Application>Microsoft Office PowerPoint</Application>
  <PresentationFormat>Широкоэкранный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Разработка приложения при помощи языка С++     Работу выполинл Гафилин Егор Класс 11 "Т" ГБОУ Школа 1547   </vt:lpstr>
      <vt:lpstr>Актуальность Цели  Задачи</vt:lpstr>
      <vt:lpstr>Прогресс работы</vt:lpstr>
      <vt:lpstr>Новизна проекта</vt:lpstr>
      <vt:lpstr>Дальнейшие планы</vt:lpstr>
      <vt:lpstr>Пример работы</vt:lpstr>
      <vt:lpstr>Использованные приложения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Махоткин Артем</cp:lastModifiedBy>
  <cp:revision>710</cp:revision>
  <dcterms:created xsi:type="dcterms:W3CDTF">2022-02-16T18:42:54Z</dcterms:created>
  <dcterms:modified xsi:type="dcterms:W3CDTF">2022-02-17T08:26:59Z</dcterms:modified>
</cp:coreProperties>
</file>