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713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58" r:id="rId4"/>
    <p:sldId id="259" r:id="rId5"/>
    <p:sldId id="260" r:id="rId6"/>
    <p:sldId id="265" r:id="rId7"/>
    <p:sldId id="266" r:id="rId8"/>
    <p:sldId id="267" r:id="rId9"/>
    <p:sldId id="262" r:id="rId10"/>
  </p:sldIdLst>
  <p:sldSz cx="12192000" cy="6858000"/>
  <p:notesSz cx="6858000" cy="9144000"/>
  <p:defaultTextStyle>
    <a:defPPr rtl="0">
      <a:defRPr lang="ru-R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Махоткин Артем" initials="МА" lastIdx="1" clrIdx="0">
    <p:extLst>
      <p:ext uri="{19B8F6BF-5375-455C-9EA6-DF929625EA0E}">
        <p15:presenceInfo xmlns:p15="http://schemas.microsoft.com/office/powerpoint/2012/main" userId="d5f2368e1163155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A47093-B656-4AF5-B80B-68ABBD9031E4}" v="600" dt="2022-02-16T20:41:16.577"/>
    <p1510:client id="{3AAF4FC5-935C-4FD5-8BB4-4A079E686FD2}" v="1" dt="2022-02-16T20:28:44.585"/>
    <p1510:client id="{727C95C9-782F-4421-A9AA-92AFAF59B088}" v="172" dt="2022-02-16T20:27:49.174"/>
    <p1510:client id="{EB5AC844-89A7-451C-A952-BDBA167DC52E}" v="162" dt="2022-02-16T20:03:19.815"/>
    <p1510:client id="{F744B8A0-D55B-4AC0-8F0A-133B023D3FBF}" v="443" dt="2022-02-16T19:35:40.9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3246" autoAdjust="0"/>
  </p:normalViewPr>
  <p:slideViewPr>
    <p:cSldViewPr snapToGrid="0">
      <p:cViewPr varScale="1">
        <p:scale>
          <a:sx n="87" d="100"/>
          <a:sy n="87" d="100"/>
        </p:scale>
        <p:origin x="29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3" d="100"/>
          <a:sy n="93" d="100"/>
        </p:scale>
        <p:origin x="3708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5A318A8E-863E-4D36-AE94-EA240F22F7D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BC5354F-B4F5-47B0-8349-7778BF6426D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B1914F-10A9-40A3-A940-8F1B8A5BF089}" type="datetime1">
              <a:rPr lang="ru-RU" smtClean="0"/>
              <a:t>20.04.2022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F72E66D-C732-4F90-8467-DC814AF5AA9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DC61FA4-EBBA-4AEF-9740-43B1FFE69EB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897BB1-243C-4588-AE73-C5786109BA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708681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noProof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7B87F8-0C72-4FC5-AC91-AA854A087DC3}" type="datetime1">
              <a:rPr lang="ru-RU" smtClean="0"/>
              <a:pPr/>
              <a:t>20.04.2022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DFF76F-0DAC-49E1-848C-F4BB94C78C2F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58866507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DFF76F-0DAC-49E1-848C-F4BB94C78C2F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27550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883168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099714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488598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96796320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2131040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4/20/2022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504546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4/20/2022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823810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539622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897878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40981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377198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144478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161841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4/20/2022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545610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4/20/2022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77793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4/20/2022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889439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121555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4/20/2022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9319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  <p:sldLayoutId id="2147483730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slideLayout" Target="../slideLayouts/slideLayout8.xml"/><Relationship Id="rId1" Type="http://schemas.openxmlformats.org/officeDocument/2006/relationships/video" Target="https://www.youtube.com/embed/Gz_mcC2GuAI?feature=oembed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github.com/ArtemHollow/JustAnotherSchoolProject/" TargetMode="Externa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8" name="Picture 10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0" name="Oval 12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2" name="Picture 14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4" name="Picture 16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6" name="Rectangle 18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8A3C342-1D03-412F-8DD3-BF519E8E0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411931" y="452718"/>
            <a:ext cx="4638903" cy="6169175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ru-RU" sz="2900" i="1" dirty="0"/>
              <a:t>Создание </a:t>
            </a:r>
            <a:r>
              <a:rPr lang="en-US" sz="2900" i="1" dirty="0" err="1"/>
              <a:t>приложения</a:t>
            </a:r>
            <a:r>
              <a:rPr lang="en-US" sz="2900" i="1" dirty="0"/>
              <a:t> </a:t>
            </a:r>
            <a:r>
              <a:rPr lang="en-US" sz="2900" i="1" dirty="0" err="1"/>
              <a:t>при</a:t>
            </a:r>
            <a:r>
              <a:rPr lang="en-US" sz="2900" i="1" dirty="0"/>
              <a:t> </a:t>
            </a:r>
            <a:r>
              <a:rPr lang="en-US" sz="2900" i="1" dirty="0" err="1"/>
              <a:t>помощи</a:t>
            </a:r>
            <a:r>
              <a:rPr lang="en-US" sz="2900" i="1" dirty="0"/>
              <a:t> </a:t>
            </a:r>
            <a:r>
              <a:rPr lang="en-US" sz="2900" i="1" dirty="0" err="1"/>
              <a:t>языка</a:t>
            </a:r>
            <a:r>
              <a:rPr lang="en-US" sz="2900" i="1" dirty="0"/>
              <a:t> С++</a:t>
            </a:r>
            <a:r>
              <a:rPr lang="ru-RU" sz="2900" i="1" dirty="0"/>
              <a:t> с подробным объяснением</a:t>
            </a:r>
            <a:br>
              <a:rPr lang="en-US" sz="2900" i="1" dirty="0"/>
            </a:br>
            <a:br>
              <a:rPr lang="en-US" sz="2900" i="1" dirty="0"/>
            </a:br>
            <a:br>
              <a:rPr lang="en-US" sz="2900" i="1" dirty="0"/>
            </a:br>
            <a:br>
              <a:rPr lang="en-US" sz="2900" i="1" dirty="0"/>
            </a:br>
            <a:br>
              <a:rPr lang="en-US" sz="2900" i="1" dirty="0"/>
            </a:br>
            <a:r>
              <a:rPr lang="en-US" sz="1800" i="1" dirty="0" err="1">
                <a:latin typeface="Calibri"/>
                <a:cs typeface="Calibri"/>
              </a:rPr>
              <a:t>Работу</a:t>
            </a:r>
            <a:r>
              <a:rPr lang="en-US" sz="1800" i="1" dirty="0">
                <a:latin typeface="Calibri"/>
                <a:cs typeface="Calibri"/>
              </a:rPr>
              <a:t> </a:t>
            </a:r>
            <a:r>
              <a:rPr lang="en-US" sz="1800" i="1" dirty="0" err="1">
                <a:latin typeface="Calibri"/>
                <a:cs typeface="Calibri"/>
              </a:rPr>
              <a:t>выпол</a:t>
            </a:r>
            <a:r>
              <a:rPr lang="ru-RU" sz="1800" i="1" dirty="0" err="1">
                <a:latin typeface="Calibri"/>
                <a:cs typeface="Calibri"/>
              </a:rPr>
              <a:t>нили</a:t>
            </a:r>
            <a:r>
              <a:rPr lang="ru-RU" sz="1800" i="1" dirty="0">
                <a:latin typeface="Calibri"/>
                <a:cs typeface="Calibri"/>
              </a:rPr>
              <a:t> </a:t>
            </a:r>
            <a:br>
              <a:rPr lang="ru-RU" sz="1800" i="1" dirty="0">
                <a:latin typeface="Calibri"/>
                <a:cs typeface="Calibri"/>
              </a:rPr>
            </a:br>
            <a:r>
              <a:rPr lang="en-US" sz="1800" i="1" dirty="0" err="1">
                <a:latin typeface="Calibri"/>
                <a:cs typeface="Calibri"/>
              </a:rPr>
              <a:t>Гафилин</a:t>
            </a:r>
            <a:r>
              <a:rPr lang="en-US" sz="1800" i="1" dirty="0">
                <a:latin typeface="Calibri"/>
                <a:cs typeface="Calibri"/>
              </a:rPr>
              <a:t> </a:t>
            </a:r>
            <a:r>
              <a:rPr lang="en-US" sz="1800" i="1" dirty="0" err="1">
                <a:latin typeface="Calibri"/>
                <a:cs typeface="Calibri"/>
              </a:rPr>
              <a:t>Егор</a:t>
            </a:r>
            <a:br>
              <a:rPr lang="ru-RU" sz="1800" i="1" dirty="0">
                <a:latin typeface="Calibri"/>
                <a:cs typeface="Calibri"/>
              </a:rPr>
            </a:br>
            <a:r>
              <a:rPr lang="ru-RU" sz="1800" i="1" dirty="0">
                <a:latin typeface="Calibri"/>
                <a:cs typeface="Calibri"/>
              </a:rPr>
              <a:t>Артем </a:t>
            </a:r>
            <a:r>
              <a:rPr lang="ru-RU" sz="1800" i="1" dirty="0" err="1">
                <a:latin typeface="Calibri"/>
                <a:cs typeface="Calibri"/>
              </a:rPr>
              <a:t>Махоткин</a:t>
            </a:r>
            <a:br>
              <a:rPr lang="en-US" sz="1800" i="1" dirty="0">
                <a:latin typeface="Calibri"/>
                <a:cs typeface="Calibri"/>
              </a:rPr>
            </a:br>
            <a:r>
              <a:rPr lang="en-US" sz="1800" i="1" dirty="0" err="1">
                <a:latin typeface="Calibri"/>
                <a:cs typeface="Calibri"/>
              </a:rPr>
              <a:t>Класс</a:t>
            </a:r>
            <a:r>
              <a:rPr lang="en-US" sz="1800" i="1" dirty="0">
                <a:latin typeface="Calibri"/>
                <a:cs typeface="Calibri"/>
              </a:rPr>
              <a:t> 11 "Т"</a:t>
            </a:r>
            <a:br>
              <a:rPr lang="en-US" sz="1800" i="1" dirty="0">
                <a:latin typeface="Calibri"/>
                <a:cs typeface="Calibri"/>
              </a:rPr>
            </a:br>
            <a:r>
              <a:rPr lang="en-US" sz="1800" i="1" dirty="0">
                <a:latin typeface="Calibri"/>
                <a:cs typeface="Calibri"/>
              </a:rPr>
              <a:t>ГБОУ </a:t>
            </a:r>
            <a:r>
              <a:rPr lang="en-US" sz="1800" i="1" dirty="0" err="1">
                <a:latin typeface="Calibri"/>
                <a:cs typeface="Calibri"/>
              </a:rPr>
              <a:t>Школа</a:t>
            </a:r>
            <a:r>
              <a:rPr lang="en-US" sz="1800" i="1" dirty="0">
                <a:latin typeface="Calibri"/>
                <a:cs typeface="Calibri"/>
              </a:rPr>
              <a:t> 1547</a:t>
            </a:r>
            <a:br>
              <a:rPr lang="en-US" sz="1800" i="1" dirty="0">
                <a:latin typeface="Calibri"/>
                <a:cs typeface="Calibri"/>
              </a:rPr>
            </a:br>
            <a:br>
              <a:rPr lang="en-US" dirty="0"/>
            </a:br>
            <a:br>
              <a:rPr lang="en-US" sz="2900" i="1" dirty="0"/>
            </a:br>
            <a:endParaRPr lang="en-US" sz="2900" dirty="0">
              <a:latin typeface="Calibri"/>
              <a:cs typeface="Calibri"/>
            </a:endParaRPr>
          </a:p>
        </p:txBody>
      </p:sp>
      <p:sp>
        <p:nvSpPr>
          <p:cNvPr id="23" name="Freeform 31">
            <a:extLst>
              <a:ext uri="{FF2B5EF4-FFF2-40B4-BE49-F238E27FC236}">
                <a16:creationId xmlns:a16="http://schemas.microsoft.com/office/drawing/2014/main" id="{81CC9B02-E087-4350-AEBD-2C3CF001A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28375" y="-1573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CC2842-ED96-4E77-8E1E-60B622196A78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43620" r="-2" b="-2"/>
          <a:stretch/>
        </p:blipFill>
        <p:spPr>
          <a:xfrm>
            <a:off x="3" y="10"/>
            <a:ext cx="4973099" cy="6857991"/>
          </a:xfrm>
          <a:custGeom>
            <a:avLst/>
            <a:gdLst/>
            <a:ahLst/>
            <a:cxnLst/>
            <a:rect l="l" t="t" r="r" b="b"/>
            <a:pathLst>
              <a:path w="4973099" h="6858001">
                <a:moveTo>
                  <a:pt x="3628384" y="0"/>
                </a:moveTo>
                <a:lnTo>
                  <a:pt x="4971922" y="0"/>
                </a:lnTo>
                <a:lnTo>
                  <a:pt x="4946877" y="155677"/>
                </a:lnTo>
                <a:lnTo>
                  <a:pt x="4923008" y="310668"/>
                </a:lnTo>
                <a:lnTo>
                  <a:pt x="4899644" y="466344"/>
                </a:lnTo>
                <a:lnTo>
                  <a:pt x="4879641" y="622707"/>
                </a:lnTo>
                <a:lnTo>
                  <a:pt x="4859470" y="778383"/>
                </a:lnTo>
                <a:lnTo>
                  <a:pt x="4840644" y="934746"/>
                </a:lnTo>
                <a:lnTo>
                  <a:pt x="4824508" y="1089051"/>
                </a:lnTo>
                <a:lnTo>
                  <a:pt x="4809212" y="1245413"/>
                </a:lnTo>
                <a:lnTo>
                  <a:pt x="4795260" y="1401090"/>
                </a:lnTo>
                <a:lnTo>
                  <a:pt x="4783158" y="1554023"/>
                </a:lnTo>
                <a:lnTo>
                  <a:pt x="4771055" y="1709014"/>
                </a:lnTo>
                <a:lnTo>
                  <a:pt x="4760970" y="1861947"/>
                </a:lnTo>
                <a:lnTo>
                  <a:pt x="4753070" y="2014881"/>
                </a:lnTo>
                <a:lnTo>
                  <a:pt x="4744833" y="2167128"/>
                </a:lnTo>
                <a:lnTo>
                  <a:pt x="4737942" y="2318004"/>
                </a:lnTo>
                <a:lnTo>
                  <a:pt x="4733067" y="2467509"/>
                </a:lnTo>
                <a:lnTo>
                  <a:pt x="4728865" y="2617013"/>
                </a:lnTo>
                <a:lnTo>
                  <a:pt x="4724831" y="2765146"/>
                </a:lnTo>
                <a:lnTo>
                  <a:pt x="4722982" y="2911221"/>
                </a:lnTo>
                <a:lnTo>
                  <a:pt x="4720965" y="3057297"/>
                </a:lnTo>
                <a:lnTo>
                  <a:pt x="4719956" y="3201315"/>
                </a:lnTo>
                <a:lnTo>
                  <a:pt x="4720965" y="3343961"/>
                </a:lnTo>
                <a:lnTo>
                  <a:pt x="4720965" y="3485236"/>
                </a:lnTo>
                <a:lnTo>
                  <a:pt x="4722982" y="3625139"/>
                </a:lnTo>
                <a:lnTo>
                  <a:pt x="4726007" y="3762299"/>
                </a:lnTo>
                <a:lnTo>
                  <a:pt x="4728865" y="3898087"/>
                </a:lnTo>
                <a:lnTo>
                  <a:pt x="4732059" y="4031133"/>
                </a:lnTo>
                <a:lnTo>
                  <a:pt x="4736933" y="4163492"/>
                </a:lnTo>
                <a:lnTo>
                  <a:pt x="4742144" y="4293793"/>
                </a:lnTo>
                <a:lnTo>
                  <a:pt x="4746850" y="4421352"/>
                </a:lnTo>
                <a:lnTo>
                  <a:pt x="4760130" y="4670298"/>
                </a:lnTo>
                <a:lnTo>
                  <a:pt x="4774249" y="4908956"/>
                </a:lnTo>
                <a:lnTo>
                  <a:pt x="4789041" y="5138013"/>
                </a:lnTo>
                <a:lnTo>
                  <a:pt x="4805346" y="5354726"/>
                </a:lnTo>
                <a:lnTo>
                  <a:pt x="4822323" y="5561838"/>
                </a:lnTo>
                <a:lnTo>
                  <a:pt x="4840644" y="5753862"/>
                </a:lnTo>
                <a:lnTo>
                  <a:pt x="4858630" y="5934227"/>
                </a:lnTo>
                <a:lnTo>
                  <a:pt x="4876615" y="6100191"/>
                </a:lnTo>
                <a:lnTo>
                  <a:pt x="4893592" y="6252438"/>
                </a:lnTo>
                <a:lnTo>
                  <a:pt x="4909729" y="6387541"/>
                </a:lnTo>
                <a:lnTo>
                  <a:pt x="4925025" y="6509613"/>
                </a:lnTo>
                <a:lnTo>
                  <a:pt x="4937800" y="6612483"/>
                </a:lnTo>
                <a:lnTo>
                  <a:pt x="4949902" y="6698894"/>
                </a:lnTo>
                <a:lnTo>
                  <a:pt x="4967216" y="6817538"/>
                </a:lnTo>
                <a:lnTo>
                  <a:pt x="4973099" y="6858000"/>
                </a:lnTo>
                <a:lnTo>
                  <a:pt x="4075210" y="6858000"/>
                </a:lnTo>
                <a:lnTo>
                  <a:pt x="4075210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28384" y="1"/>
                </a:lnTo>
                <a:close/>
              </a:path>
            </a:pathLst>
          </a:cu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D6F18ACE-6E82-4ADC-8A2F-A1771B309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99734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1">
            <a:extLst>
              <a:ext uri="{FF2B5EF4-FFF2-40B4-BE49-F238E27FC236}">
                <a16:creationId xmlns:a16="http://schemas.microsoft.com/office/drawing/2014/main" id="{0D9B8FD4-CDEB-4EB4-B4DE-C89E11938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36">
            <a:extLst>
              <a:ext uri="{FF2B5EF4-FFF2-40B4-BE49-F238E27FC236}">
                <a16:creationId xmlns:a16="http://schemas.microsoft.com/office/drawing/2014/main" id="{5A2E3D1D-9E9F-4739-BA14-D4D7FA9FB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1FFB365B-E9DC-4859-B8AB-CB83EEBE4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ADAB9C8-EB37-4914-A699-C716FC8FE4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9BE3F04-3D90-4805-9F57-3B7C202C5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A4F6043-7A67-491B-98BC-F933DED7226D}" type="slidenum">
              <a:rPr lang="en-US"/>
              <a:pPr>
                <a:spcAft>
                  <a:spcPts val="600"/>
                </a:spcAft>
              </a:pPr>
              <a:t>2</a:t>
            </a:fld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897EFC-F251-4DFF-B81B-DAC00B76B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616" y="1645920"/>
            <a:ext cx="4317022" cy="447082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ru-RU" dirty="0">
                <a:solidFill>
                  <a:schemeClr val="bg2"/>
                </a:solidFill>
              </a:rPr>
              <a:t>Актуальность Цели </a:t>
            </a:r>
            <a:br>
              <a:rPr lang="ru-RU" dirty="0">
                <a:solidFill>
                  <a:schemeClr val="bg2"/>
                </a:solidFill>
              </a:rPr>
            </a:br>
            <a:r>
              <a:rPr lang="ru-RU" dirty="0">
                <a:solidFill>
                  <a:schemeClr val="bg2"/>
                </a:solidFill>
              </a:rPr>
              <a:t>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36F915F-F344-4521-8AAC-6DF7C831DD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4109" y="1645920"/>
            <a:ext cx="6269434" cy="447082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ru-RU"/>
              <a:t>Создание приложения, содержащее несколько игр, начиная с нуля.</a:t>
            </a:r>
          </a:p>
          <a:p>
            <a:endParaRPr lang="ru-RU"/>
          </a:p>
          <a:p>
            <a:r>
              <a:rPr lang="ru-RU"/>
              <a:t>Также изучить библиотеки </a:t>
            </a:r>
            <a:r>
              <a:rPr lang="ru-RU" b="1"/>
              <a:t>windows.h</a:t>
            </a:r>
            <a:r>
              <a:rPr lang="ru-RU"/>
              <a:t> и </a:t>
            </a:r>
            <a:r>
              <a:rPr lang="ru-RU" b="1"/>
              <a:t>OpenGL</a:t>
            </a:r>
            <a:r>
              <a:rPr lang="ru-RU"/>
              <a:t>.</a:t>
            </a:r>
          </a:p>
          <a:p>
            <a:pPr marL="0" indent="0">
              <a:buNone/>
            </a:pPr>
            <a:endParaRPr lang="ru-RU"/>
          </a:p>
          <a:p>
            <a:r>
              <a:rPr lang="ru-RU"/>
              <a:t>И показать пример работы, который будет понятен для тех, кто захочет изучить эти библиотеки с нуля.</a:t>
            </a:r>
          </a:p>
        </p:txBody>
      </p:sp>
    </p:spTree>
    <p:extLst>
      <p:ext uri="{BB962C8B-B14F-4D97-AF65-F5344CB8AC3E}">
        <p14:creationId xmlns:p14="http://schemas.microsoft.com/office/powerpoint/2010/main" val="2189641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52BEFF1-896C-45B1-B02C-96A6A1BC38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id="{BB237A14-61B1-4C00-A670-5D8D68A866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8F259-6F54-47A3-8D13-1603D786A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BA768A8-4FED-4ED8-9E46-6BE72188E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BE2130-8CC4-4532-90E0-55AF35D1A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1645920"/>
            <a:ext cx="3522879" cy="4470821"/>
          </a:xfrm>
        </p:spPr>
        <p:txBody>
          <a:bodyPr>
            <a:normAutofit/>
          </a:bodyPr>
          <a:lstStyle/>
          <a:p>
            <a:pPr algn="r"/>
            <a:r>
              <a:rPr lang="ru-RU">
                <a:solidFill>
                  <a:srgbClr val="FFFFFF"/>
                </a:solidFill>
              </a:rPr>
              <a:t>Прогресс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E7EAFA-6762-433B-A7CF-52003E2CAE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4109" y="1645920"/>
            <a:ext cx="5919503" cy="44708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/>
              <a:t>На данный момент сделана игра "</a:t>
            </a:r>
            <a:r>
              <a:rPr lang="ru-RU" dirty="0" err="1"/>
              <a:t>Ping</a:t>
            </a:r>
            <a:r>
              <a:rPr lang="ru-RU" dirty="0"/>
              <a:t> </a:t>
            </a:r>
            <a:r>
              <a:rPr lang="ru-RU" dirty="0" err="1"/>
              <a:t>Pong</a:t>
            </a:r>
            <a:r>
              <a:rPr lang="ru-RU" dirty="0"/>
              <a:t>" с помощью библиотеки </a:t>
            </a:r>
            <a:r>
              <a:rPr lang="ru-RU" dirty="0" err="1"/>
              <a:t>windows.h</a:t>
            </a:r>
            <a:endParaRPr lang="ru-RU" dirty="0"/>
          </a:p>
          <a:p>
            <a:pPr>
              <a:buClr>
                <a:srgbClr val="F7F7F7"/>
              </a:buClr>
            </a:pPr>
            <a:r>
              <a:rPr lang="ru-RU" dirty="0"/>
              <a:t>Загрузчик</a:t>
            </a:r>
            <a:r>
              <a:rPr lang="en-US" dirty="0"/>
              <a:t> </a:t>
            </a:r>
            <a:r>
              <a:rPr lang="ru-RU" dirty="0"/>
              <a:t>анимированных </a:t>
            </a:r>
            <a:r>
              <a:rPr lang="en-US" dirty="0"/>
              <a:t>3D </a:t>
            </a:r>
            <a:r>
              <a:rPr lang="ru-RU" dirty="0"/>
              <a:t>моделей на </a:t>
            </a:r>
            <a:r>
              <a:rPr lang="en-US" dirty="0"/>
              <a:t>OpenGL</a:t>
            </a:r>
            <a:endParaRPr lang="ru-RU" dirty="0"/>
          </a:p>
          <a:p>
            <a:pPr>
              <a:buClr>
                <a:srgbClr val="F7F7F7"/>
              </a:buClr>
            </a:pPr>
            <a:r>
              <a:rPr lang="ru-RU" dirty="0"/>
              <a:t>И созданы различные эффекты для программы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74474D0-05FB-4ACD-8EBC-C0501BDED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15926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DAEFE6-0048-4CC3-A834-FE40EFEC7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Новизна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3EE833B-A75E-47E6-AF2C-1DDBDF10D2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/>
              <a:t>В интернете мало работ, которые будут понятны для людей, которые только приступили к освоению библиотеки для создания приложений. Поэтому наш проект будет помогать разобраться новичкам в новой среде разработки.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BEFA6E2-7491-485E-84FB-0F06664AE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1689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01E8B5-5311-4FC2-84FB-BECD3DBC6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Дальнейшие планы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C49DD8F-29F3-49D5-99F7-3C79D512FD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/>
              <a:t>Доработать созданные игры и исправить некоторые ошибки.</a:t>
            </a:r>
          </a:p>
          <a:p>
            <a:pPr>
              <a:buClr>
                <a:srgbClr val="8AD0D6"/>
              </a:buClr>
            </a:pPr>
            <a:endParaRPr lang="ru-RU" dirty="0"/>
          </a:p>
          <a:p>
            <a:pPr>
              <a:buClr>
                <a:srgbClr val="8AD0D6"/>
              </a:buClr>
            </a:pPr>
            <a:r>
              <a:rPr lang="ru-RU" dirty="0"/>
              <a:t>Поработать над дизайном и графикой.</a:t>
            </a:r>
          </a:p>
          <a:p>
            <a:pPr>
              <a:buClr>
                <a:srgbClr val="8AD0D6"/>
              </a:buClr>
            </a:pPr>
            <a:endParaRPr lang="ru-RU" dirty="0"/>
          </a:p>
          <a:p>
            <a:pPr>
              <a:buClr>
                <a:srgbClr val="8AD0D6"/>
              </a:buClr>
            </a:pPr>
            <a:r>
              <a:rPr lang="ru-RU" dirty="0"/>
              <a:t>И создать еще некоторые игры вида "Змейка</a:t>
            </a:r>
            <a:r>
              <a:rPr lang="en-US" dirty="0"/>
              <a:t>”</a:t>
            </a:r>
            <a:br>
              <a:rPr lang="ru-RU" dirty="0"/>
            </a:br>
            <a:endParaRPr lang="ru-RU" dirty="0"/>
          </a:p>
          <a:p>
            <a:pPr>
              <a:buClr>
                <a:srgbClr val="8AD0D6"/>
              </a:buClr>
            </a:pPr>
            <a:r>
              <a:rPr lang="ru-RU" dirty="0"/>
              <a:t>Добавить некоторые пометки, для начинающих</a:t>
            </a:r>
            <a:r>
              <a:rPr lang="en-US" dirty="0"/>
              <a:t>.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1927B25-B32A-4340-B81C-13254B19D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738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CA2577-49C3-485B-81EB-639B14C9C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работы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B44FD9FF-70E7-4FB7-BFD8-6DC2619601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51454" y="28866"/>
            <a:ext cx="5901086" cy="3356172"/>
          </a:xfrm>
        </p:spPr>
      </p:pic>
      <p:sp>
        <p:nvSpPr>
          <p:cNvPr id="4" name="Текст 3">
            <a:extLst>
              <a:ext uri="{FF2B5EF4-FFF2-40B4-BE49-F238E27FC236}">
                <a16:creationId xmlns:a16="http://schemas.microsoft.com/office/drawing/2014/main" id="{B2099F25-4E06-418A-8BBA-57A207BB382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Игра </a:t>
            </a:r>
            <a:r>
              <a:rPr lang="en-US" dirty="0"/>
              <a:t>“Ping Pong” </a:t>
            </a:r>
            <a:endParaRPr lang="ru-RU" dirty="0"/>
          </a:p>
          <a:p>
            <a:r>
              <a:rPr lang="ru-RU" dirty="0"/>
              <a:t>Загрузчик анимированных </a:t>
            </a:r>
            <a:r>
              <a:rPr lang="en-US" dirty="0"/>
              <a:t>3D</a:t>
            </a:r>
            <a:r>
              <a:rPr lang="ru-RU" dirty="0"/>
              <a:t> моделей (</a:t>
            </a:r>
            <a:r>
              <a:rPr lang="en-US" dirty="0"/>
              <a:t>.</a:t>
            </a:r>
            <a:r>
              <a:rPr lang="en-US" dirty="0" err="1"/>
              <a:t>fbx</a:t>
            </a:r>
            <a:r>
              <a:rPr lang="ru-RU" dirty="0"/>
              <a:t>)</a:t>
            </a:r>
            <a:r>
              <a:rPr lang="en-US" dirty="0"/>
              <a:t> </a:t>
            </a:r>
            <a:r>
              <a:rPr lang="ru-RU" dirty="0"/>
              <a:t>для приложений </a:t>
            </a:r>
            <a:r>
              <a:rPr lang="en-US" dirty="0"/>
              <a:t>OpenGL</a:t>
            </a:r>
            <a:r>
              <a:rPr lang="ru-RU" dirty="0"/>
              <a:t>.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457E4E3-AF43-4219-944C-E06EDD410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</a:t>
            </a:fld>
            <a:endParaRPr lang="en-US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A4EE1A84-EFA5-48F3-B9B2-4538BE3B80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1455" y="3440939"/>
            <a:ext cx="5901086" cy="3094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43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395468" y="339516"/>
            <a:ext cx="3401064" cy="1447800"/>
          </a:xfrm>
        </p:spPr>
        <p:txBody>
          <a:bodyPr/>
          <a:lstStyle/>
          <a:p>
            <a:pPr algn="ctr"/>
            <a:r>
              <a:rPr lang="ru-RU" dirty="0"/>
              <a:t>Видео фрагмент проделанной работы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7</a:t>
            </a:fld>
            <a:endParaRPr lang="en-US" dirty="0"/>
          </a:p>
        </p:txBody>
      </p:sp>
      <p:pic>
        <p:nvPicPr>
          <p:cNvPr id="7" name="Мультимедиа в Интернете 6" title="Пример игры">
            <a:hlinkClick r:id="" action="ppaction://media"/>
            <a:extLst>
              <a:ext uri="{FF2B5EF4-FFF2-40B4-BE49-F238E27FC236}">
                <a16:creationId xmlns:a16="http://schemas.microsoft.com/office/drawing/2014/main" id="{48213A1B-186C-4D32-9DB4-ADD41A1BFE09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232167" y="1933647"/>
            <a:ext cx="7727666" cy="4365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142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Ссылка на игру, а также на загрузчик.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679938"/>
          </a:xfrm>
        </p:spPr>
        <p:txBody>
          <a:bodyPr/>
          <a:lstStyle/>
          <a:p>
            <a:r>
              <a:rPr lang="ru-RU" dirty="0">
                <a:hlinkClick r:id="rId2"/>
              </a:rPr>
              <a:t>[ссылка на исходный код]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8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B35C366-1362-43A8-9CDC-41F7302A03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6011" y="2410557"/>
            <a:ext cx="3776296" cy="3776296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89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90626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58AAC5-1851-4E81-BC67-C1D7A89C4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Использованные приложения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07D5346-7DA9-454E-83C8-5030EBA0B7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Visual Studio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B3699A1-FE65-499B-A94B-7B6606917A6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/>
              <a:t>Среда программирования на разных языках, в особенности C++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81F5134-EDC6-400F-A294-F392945107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dirty="0"/>
              <a:t>Библиотеки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15AF168-E2D9-41A0-8C12-D18AAC1948E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/>
              <a:t>OpenGL и </a:t>
            </a:r>
            <a:r>
              <a:rPr lang="ru-RU" dirty="0" err="1"/>
              <a:t>windows.h</a:t>
            </a:r>
          </a:p>
          <a:p>
            <a:pPr>
              <a:buClr>
                <a:srgbClr val="8AD0D6"/>
              </a:buClr>
            </a:pPr>
            <a:r>
              <a:rPr lang="ru-RU" dirty="0"/>
              <a:t>Библиотеки для работы с графикой и изображением на языке C++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9F2FACF-5B29-4EBD-BB17-AB56903C8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0497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214</TotalTime>
  <Words>255</Words>
  <Application>Microsoft Office PowerPoint</Application>
  <PresentationFormat>Широкоэкранный</PresentationFormat>
  <Paragraphs>41</Paragraphs>
  <Slides>9</Slides>
  <Notes>1</Notes>
  <HiddenSlides>0</HiddenSlides>
  <MMClips>1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Calibri</vt:lpstr>
      <vt:lpstr>Century Gothic</vt:lpstr>
      <vt:lpstr>Wingdings 3</vt:lpstr>
      <vt:lpstr>Ion</vt:lpstr>
      <vt:lpstr>Создание приложения при помощи языка С++ с подробным объяснением     Работу выполнили  Гафилин Егор Артем Махоткин Класс 11 "Т" ГБОУ Школа 1547   </vt:lpstr>
      <vt:lpstr>Актуальность Цели  Задачи</vt:lpstr>
      <vt:lpstr>Прогресс работы</vt:lpstr>
      <vt:lpstr>Новизна проекта</vt:lpstr>
      <vt:lpstr>Дальнейшие планы</vt:lpstr>
      <vt:lpstr>Пример работы</vt:lpstr>
      <vt:lpstr>Видео фрагмент проделанной работы</vt:lpstr>
      <vt:lpstr>Ссылка на игру, а также на загрузчик.</vt:lpstr>
      <vt:lpstr>Использованные приложения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Ученик</dc:creator>
  <cp:lastModifiedBy>Махоткин Артем</cp:lastModifiedBy>
  <cp:revision>716</cp:revision>
  <dcterms:created xsi:type="dcterms:W3CDTF">2022-02-16T18:42:54Z</dcterms:created>
  <dcterms:modified xsi:type="dcterms:W3CDTF">2022-04-20T10:43:25Z</dcterms:modified>
</cp:coreProperties>
</file>