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7093-B656-4AF5-B80B-68ABBD9031E4}" v="600" dt="2022-02-16T20:41:16.577"/>
    <p1510:client id="{3AAF4FC5-935C-4FD5-8BB4-4A079E686FD2}" v="1" dt="2022-02-16T20:28:44.585"/>
    <p1510:client id="{727C95C9-782F-4421-A9AA-92AFAF59B088}" v="172" dt="2022-02-16T20:27:49.174"/>
    <p1510:client id="{EB5AC844-89A7-451C-A952-BDBA167DC52E}" v="162" dt="2022-02-16T20:03:19.815"/>
    <p1510:client id="{F744B8A0-D55B-4AC0-8F0A-133B023D3FBF}" v="443" dt="2022-02-16T19:35:40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83" d="100"/>
          <a:sy n="83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20.04.2022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31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97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7963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1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45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38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96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78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0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71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44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618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56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7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94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215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z_mcC2GuA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1931" y="452718"/>
            <a:ext cx="4638903" cy="61691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2900" i="1" dirty="0"/>
              <a:t>Создание </a:t>
            </a:r>
            <a:r>
              <a:rPr lang="en-US" sz="2900" i="1" dirty="0" err="1"/>
              <a:t>приложения</a:t>
            </a:r>
            <a:r>
              <a:rPr lang="en-US" sz="2900" i="1" dirty="0"/>
              <a:t> </a:t>
            </a:r>
            <a:r>
              <a:rPr lang="en-US" sz="2900" i="1" dirty="0" err="1"/>
              <a:t>при</a:t>
            </a:r>
            <a:r>
              <a:rPr lang="en-US" sz="2900" i="1" dirty="0"/>
              <a:t> </a:t>
            </a:r>
            <a:r>
              <a:rPr lang="en-US" sz="2900" i="1" dirty="0" err="1"/>
              <a:t>помощи</a:t>
            </a:r>
            <a:r>
              <a:rPr lang="en-US" sz="2900" i="1" dirty="0"/>
              <a:t> </a:t>
            </a:r>
            <a:r>
              <a:rPr lang="en-US" sz="2900" i="1" dirty="0" err="1"/>
              <a:t>языка</a:t>
            </a:r>
            <a:r>
              <a:rPr lang="en-US" sz="2900" i="1" dirty="0"/>
              <a:t> С++</a:t>
            </a:r>
            <a:r>
              <a:rPr lang="ru-RU" sz="2900" i="1" dirty="0"/>
              <a:t> с подробным объяснением</a:t>
            </a: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r>
              <a:rPr lang="en-US" sz="1800" i="1" dirty="0" err="1">
                <a:latin typeface="Calibri"/>
                <a:cs typeface="Calibri"/>
              </a:rPr>
              <a:t>Работу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выпол</a:t>
            </a:r>
            <a:r>
              <a:rPr lang="ru-RU" sz="1800" i="1" dirty="0" err="1">
                <a:latin typeface="Calibri"/>
                <a:cs typeface="Calibri"/>
              </a:rPr>
              <a:t>нили</a:t>
            </a:r>
            <a:r>
              <a:rPr lang="ru-RU" sz="1800" i="1" dirty="0">
                <a:latin typeface="Calibri"/>
                <a:cs typeface="Calibri"/>
              </a:rPr>
              <a:t> </a:t>
            </a:r>
            <a:br>
              <a:rPr lang="ru-RU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Гафилин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Егор</a:t>
            </a:r>
            <a:br>
              <a:rPr lang="ru-RU" sz="1800" i="1" dirty="0">
                <a:latin typeface="Calibri"/>
                <a:cs typeface="Calibri"/>
              </a:rPr>
            </a:br>
            <a:r>
              <a:rPr lang="ru-RU" sz="1800" i="1" dirty="0">
                <a:latin typeface="Calibri"/>
                <a:cs typeface="Calibri"/>
              </a:rPr>
              <a:t>Артем </a:t>
            </a:r>
            <a:r>
              <a:rPr lang="ru-RU" sz="1800" i="1" dirty="0" err="1">
                <a:latin typeface="Calibri"/>
                <a:cs typeface="Calibri"/>
              </a:rPr>
              <a:t>Махоткин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Класс</a:t>
            </a:r>
            <a:r>
              <a:rPr lang="en-US" sz="1800" i="1" dirty="0">
                <a:latin typeface="Calibri"/>
                <a:cs typeface="Calibri"/>
              </a:rPr>
              <a:t> 11 "Т"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>
                <a:latin typeface="Calibri"/>
                <a:cs typeface="Calibri"/>
              </a:rPr>
              <a:t>ГБОУ </a:t>
            </a:r>
            <a:r>
              <a:rPr lang="en-US" sz="1800" i="1" dirty="0" err="1">
                <a:latin typeface="Calibri"/>
                <a:cs typeface="Calibri"/>
              </a:rPr>
              <a:t>Школа</a:t>
            </a:r>
            <a:r>
              <a:rPr lang="en-US" sz="1800" i="1" dirty="0">
                <a:latin typeface="Calibri"/>
                <a:cs typeface="Calibri"/>
              </a:rPr>
              <a:t> 1547</a:t>
            </a:r>
            <a:br>
              <a:rPr lang="en-US" sz="1800" i="1" dirty="0">
                <a:latin typeface="Calibri"/>
                <a:cs typeface="Calibri"/>
              </a:rPr>
            </a:br>
            <a:br>
              <a:rPr lang="en-US" dirty="0"/>
            </a:br>
            <a:br>
              <a:rPr lang="en-US" sz="2900" i="1" dirty="0"/>
            </a:b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C2842-ED96-4E77-8E1E-60B622196A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620" r="-2" b="-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E3F04-3D90-4805-9F57-3B7C202C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97EFC-F251-4DFF-B81B-DAC00B7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1645920"/>
            <a:ext cx="4317022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Актуальность Цели </a:t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F915F-F344-4521-8AAC-6DF7C831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Создание приложения, содержащее несколько игр, начиная с нуля.</a:t>
            </a:r>
          </a:p>
          <a:p>
            <a:endParaRPr lang="ru-RU"/>
          </a:p>
          <a:p>
            <a:r>
              <a:rPr lang="ru-RU"/>
              <a:t>Также изучить библиотеки </a:t>
            </a:r>
            <a:r>
              <a:rPr lang="ru-RU" b="1"/>
              <a:t>windows.h</a:t>
            </a:r>
            <a:r>
              <a:rPr lang="ru-RU"/>
              <a:t> и </a:t>
            </a:r>
            <a:r>
              <a:rPr lang="ru-RU" b="1"/>
              <a:t>OpenGL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/>
          </a:p>
          <a:p>
            <a:r>
              <a:rPr lang="ru-RU"/>
              <a:t>И показать пример работы, который будет понятен для тех, кто захочет изучить эти библиотеки с нуля.</a:t>
            </a:r>
          </a:p>
        </p:txBody>
      </p:sp>
    </p:spTree>
    <p:extLst>
      <p:ext uri="{BB962C8B-B14F-4D97-AF65-F5344CB8AC3E}">
        <p14:creationId xmlns:p14="http://schemas.microsoft.com/office/powerpoint/2010/main" val="21896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2130-8CC4-4532-90E0-55AF35D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Прогресс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7EAFA-6762-433B-A7CF-52003E2C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данный момент сделана игра "</a:t>
            </a:r>
            <a:r>
              <a:rPr lang="ru-RU" dirty="0" err="1"/>
              <a:t>Ping</a:t>
            </a:r>
            <a:r>
              <a:rPr lang="ru-RU" dirty="0"/>
              <a:t> </a:t>
            </a:r>
            <a:r>
              <a:rPr lang="ru-RU" dirty="0" err="1"/>
              <a:t>Pong</a:t>
            </a:r>
            <a:r>
              <a:rPr lang="ru-RU" dirty="0"/>
              <a:t>" с помощью библиотеки </a:t>
            </a:r>
            <a:r>
              <a:rPr lang="ru-RU" dirty="0" err="1"/>
              <a:t>windows.h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Загрузчик</a:t>
            </a:r>
            <a:r>
              <a:rPr lang="en-US" dirty="0"/>
              <a:t> </a:t>
            </a:r>
            <a:r>
              <a:rPr lang="ru-RU" dirty="0"/>
              <a:t>анимированных </a:t>
            </a:r>
            <a:r>
              <a:rPr lang="en-US" dirty="0"/>
              <a:t>3D </a:t>
            </a:r>
            <a:r>
              <a:rPr lang="ru-RU" dirty="0"/>
              <a:t>моделей на </a:t>
            </a:r>
            <a:r>
              <a:rPr lang="en-US" dirty="0"/>
              <a:t>OpenGL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И созданы различные эффекты для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474D0-05FB-4ACD-8EBC-C0501BD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9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AEFE6-0048-4CC3-A834-FE40EFEC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Новизна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E833B-A75E-47E6-AF2C-1DDBDF10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интернете мало работ, которые будут понятны для людей, которые только приступили к освоению библиотеки для создания приложений. Поэтому наш проект будет помогать разобраться новичкам в новой среде разработки.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EFA6E2-7491-485E-84FB-0F06664A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1E8B5-5311-4FC2-84FB-BECD3DB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9DD8F-29F3-49D5-99F7-3C79D51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Доработать созданные игры и исправить некоторые ошибки.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Поработать над дизайном и графикой.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И создать еще некоторые игры вида "Змейка</a:t>
            </a:r>
            <a:r>
              <a:rPr lang="en-US" dirty="0"/>
              <a:t>”</a:t>
            </a:r>
            <a:br>
              <a:rPr lang="ru-RU" dirty="0"/>
            </a:b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Добавить некоторые пометки, для начинающих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927B25-B32A-4340-B81C-13254B1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3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2577-49C3-485B-81EB-639B14C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44FD9FF-70E7-4FB7-BFD8-6DC26196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54" y="28866"/>
            <a:ext cx="5901086" cy="33561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2099F25-4E06-418A-8BBA-57A207BB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“Ping Pong” </a:t>
            </a:r>
            <a:endParaRPr lang="ru-RU" dirty="0"/>
          </a:p>
          <a:p>
            <a:r>
              <a:rPr lang="ru-RU" dirty="0"/>
              <a:t>Загрузчик анимированных </a:t>
            </a:r>
            <a:r>
              <a:rPr lang="en-US" dirty="0"/>
              <a:t>3D</a:t>
            </a:r>
            <a:r>
              <a:rPr lang="ru-RU" dirty="0"/>
              <a:t> моделей (</a:t>
            </a:r>
            <a:r>
              <a:rPr lang="en-US" dirty="0"/>
              <a:t>.</a:t>
            </a:r>
            <a:r>
              <a:rPr lang="en-US" dirty="0" err="1"/>
              <a:t>fbx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приложений </a:t>
            </a:r>
            <a:r>
              <a:rPr lang="en-US" dirty="0"/>
              <a:t>OpenGL</a:t>
            </a:r>
            <a:r>
              <a:rPr lang="ru-RU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57E4E3-AF43-4219-944C-E06EDD41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EE1A84-EFA5-48F3-B9B2-4538BE3B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55" y="3440939"/>
            <a:ext cx="5901086" cy="30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5468" y="339516"/>
            <a:ext cx="3401064" cy="1447800"/>
          </a:xfrm>
        </p:spPr>
        <p:txBody>
          <a:bodyPr/>
          <a:lstStyle/>
          <a:p>
            <a:pPr algn="ctr"/>
            <a:r>
              <a:rPr lang="ru-RU" dirty="0"/>
              <a:t>Видео фрагмент проделанной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Мультимедиа в Интернете 6" title="Пример игры">
            <a:hlinkClick r:id="" action="ppaction://media"/>
            <a:extLst>
              <a:ext uri="{FF2B5EF4-FFF2-40B4-BE49-F238E27FC236}">
                <a16:creationId xmlns:a16="http://schemas.microsoft.com/office/drawing/2014/main" id="{48213A1B-186C-4D32-9DB4-ADD41A1BFE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2167" y="1933647"/>
            <a:ext cx="7727666" cy="43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игру, а также на загрузчик.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https://github.com/ArtemHollow/JustAnotherSchoolProject/tree/main/GameSource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6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8AAC5-1851-4E81-BC67-C1D7A89C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D5346-7DA9-454E-83C8-5030EBA0B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Visual Studio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3699A1-FE65-499B-A94B-7B6606917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Среда программирования на разных языках, в особенности C++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F5134-EDC6-400F-A294-F39294510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AF168-E2D9-41A0-8C12-D18AAC1948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OpenGL и </a:t>
            </a:r>
            <a:r>
              <a:rPr lang="ru-RU" dirty="0" err="1"/>
              <a:t>windows.h</a:t>
            </a:r>
          </a:p>
          <a:p>
            <a:pPr>
              <a:buClr>
                <a:srgbClr val="8AD0D6"/>
              </a:buClr>
            </a:pPr>
            <a:r>
              <a:rPr lang="ru-RU" dirty="0"/>
              <a:t>Библиотеки для работы с графикой и изображением на языке C++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2FACF-5B29-4EBD-BB17-AB56903C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4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264</Words>
  <Application>Microsoft Office PowerPoint</Application>
  <PresentationFormat>Широкоэкранный</PresentationFormat>
  <Paragraphs>41</Paragraphs>
  <Slides>9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Создание приложения при помощи языка С++ с подробным объяснением     Работу выполнили  Гафилин Егор Артем Махоткин Класс 11 "Т" ГБОУ Школа 1547   </vt:lpstr>
      <vt:lpstr>Актуальность Цели  Задачи</vt:lpstr>
      <vt:lpstr>Прогресс работы</vt:lpstr>
      <vt:lpstr>Новизна проекта</vt:lpstr>
      <vt:lpstr>Дальнейшие планы</vt:lpstr>
      <vt:lpstr>Пример работы</vt:lpstr>
      <vt:lpstr>Видео фрагмент проделанной работы</vt:lpstr>
      <vt:lpstr>Ссылка на игру, а также на загрузчик.</vt:lpstr>
      <vt:lpstr>Использованные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Махоткин Артем</cp:lastModifiedBy>
  <cp:revision>715</cp:revision>
  <dcterms:created xsi:type="dcterms:W3CDTF">2022-02-16T18:42:54Z</dcterms:created>
  <dcterms:modified xsi:type="dcterms:W3CDTF">2022-04-20T09:08:15Z</dcterms:modified>
</cp:coreProperties>
</file>