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7-->
<p:presentation xmlns:r="http://schemas.openxmlformats.org/officeDocument/2006/relationships" xmlns:a="http://schemas.openxmlformats.org/drawingml/2006/main" xmlns:p="http://schemas.openxmlformats.org/presentationml/2006/main" saveSubsetFonts="1" autoCompressPictures="0">
  <p:sldMasterIdLst>
    <p:sldMasterId id="2147483648" r:id="rId1"/>
  </p:sldMasterIdLst>
  <p:sldIdLst>
    <p:sldId id="256" r:id="rId3"/>
    <p:sldId id="259" r:id="rId4"/>
    <p:sldId id="261" r:id="rId5"/>
    <p:sldId id="263" r:id="rId6"/>
    <p:sldId id="265" r:id="rId7"/>
    <p:sldId id="267" r:id="rId8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presProps" Target="presProps.xml" /><Relationship Id="rId11" Type="http://schemas.openxmlformats.org/officeDocument/2006/relationships/viewProps" Target="viewProps.xml" /><Relationship Id="rId12" Type="http://schemas.openxmlformats.org/officeDocument/2006/relationships/theme" Target="theme/theme1.xml" /><Relationship Id="rId13" Type="http://schemas.openxmlformats.org/officeDocument/2006/relationships/tableStyles" Target="tableStyles.xml" /><Relationship Id="rId2" Type="http://schemas.openxmlformats.org/officeDocument/2006/relationships/printerSettings" Target="printerSettings/printerSettings1.bin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tags" Target="tags/tag1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 /></Relationships>
</file>

<file path=ppt/charts/_rels/chart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 /></Relationships>
</file>

<file path=ppt/charts/_rels/chart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t>Январь</a:t>
            </a:r>
          </a:p>
        </c:rich>
      </c:tx>
      <c:layout>
        <c:manualLayout>
          <c:xMode val="edge"/>
          <c:yMode val="edge"/>
          <c:h val="20"/>
        </c:manualLayout>
      </c:layout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1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A500"/>
            </a:solidFill>
          </c:spPr>
          <c:invertIfNegative val="1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  <c:extLst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  <c:extLst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2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t>Февраль</a:t>
            </a:r>
          </a:p>
        </c:rich>
      </c:tx>
      <c:layout>
        <c:manualLayout>
          <c:xMode val="edge"/>
          <c:yMode val="edge"/>
          <c:h val="20"/>
        </c:manualLayout>
      </c:layout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1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A500"/>
            </a:solidFill>
          </c:spPr>
          <c:invertIfNegative val="1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  <c:extLst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  <c:extLst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3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t>Март</a:t>
            </a:r>
          </a:p>
        </c:rich>
      </c:tx>
      <c:layout>
        <c:manualLayout>
          <c:xMode val="edge"/>
          <c:yMode val="edge"/>
          <c:h val="20"/>
        </c:manualLayout>
      </c:layout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1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A500"/>
            </a:solidFill>
          </c:spPr>
          <c:invertIfNegative val="1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  <c:extLst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  <c:extLst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4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t>Апрель</a:t>
            </a:r>
          </a:p>
        </c:rich>
      </c:tx>
      <c:layout>
        <c:manualLayout>
          <c:xMode val="edge"/>
          <c:yMode val="edge"/>
          <c:h val="20"/>
        </c:manualLayout>
      </c:layout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1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A500"/>
            </a:solidFill>
          </c:spPr>
          <c:invertIfNegative val="1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  <c:extLst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  <c:extLst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5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t>Май</a:t>
            </a:r>
          </a:p>
        </c:rich>
      </c:tx>
      <c:layout>
        <c:manualLayout>
          <c:xMode val="edge"/>
          <c:yMode val="edge"/>
          <c:h val="20"/>
        </c:manualLayout>
      </c:layout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1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A500"/>
            </a:solidFill>
          </c:spPr>
          <c:invertIfNegative val="1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  <c:extLst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  <c:extLst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chart" Target="../charts/char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chart" Target="../charts/char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chart" Target="../charts/chart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chart" Target="../charts/chart4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chart" Target="../charts/chart5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Продажи к сравнению</a:t>
            </a:r>
          </a:p>
          <a:p>
            <a:r>
              <a:t>2022 - 2023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Продажи к сравнению</a:t>
            </a:r>
          </a:p>
          <a:p>
            <a:r>
              <a:t>2022 - 2023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23.7.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Click... text has been truncated due to evaluation version limitation.</a:t>
            </a:r>
          </a:p>
        </p:txBody>
      </p:sp>
      <p:graphicFrame>
        <p:nvGraphicFramePr>
          <p:cNvPr id="4" name="ChartObject" title="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23.7.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Click... text has been truncated due to evaluation version limitation.</a:t>
            </a:r>
          </a:p>
        </p:txBody>
      </p:sp>
      <p:graphicFrame>
        <p:nvGraphicFramePr>
          <p:cNvPr id="4" name="ChartObject" title="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23.7.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Click... text has been truncated due to evaluation version limitation.</a:t>
            </a:r>
          </a:p>
        </p:txBody>
      </p:sp>
      <p:graphicFrame>
        <p:nvGraphicFramePr>
          <p:cNvPr id="5" name="ChartObject" title="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23.7.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Click... text has been truncated due to evaluation version limitation.</a:t>
            </a:r>
          </a:p>
        </p:txBody>
      </p:sp>
      <p:graphicFrame>
        <p:nvGraphicFramePr>
          <p:cNvPr id="7" name="ChartObject" title="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23.7.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graphicFrame>
        <p:nvGraphicFramePr>
          <p:cNvPr id="3" name="ChartObject" title="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23.7.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22621.0"/>
  <p:tag name="AS_RELEASE_DATE" val="2023.07.14"/>
  <p:tag name="AS_TITLE" val="Aspose.Slides for .NET Standard 2.0"/>
  <p:tag name="AS_VERSION" val="23.7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17</Paragraphs>
  <Slides>6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9">
      <vt:lpstr>Arial</vt:lpstr>
      <vt:lpstr>Calibri</vt:lpstr>
      <vt:lpstr>Office Theme</vt:lpstr>
      <vt:lpstr>Продажи к сравнению
2022 - 2023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</vt:vector>
  </TitlesOfParts>
  <LinksUpToDate>0</LinksUpToDate>
  <SharedDoc>0</SharedDoc>
  <HyperlinksChanged>0</HyperlinksChanged>
  <Application>Aspose.Slides for .NET</Application>
  <AppVersion>23.0700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2023-08-01T07:18:33Z</dcterms:modified>
</cp:coreProperties>
</file>