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3716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3544598.0</c:v>
                </c:pt>
                <c:pt idx="1">
                  <c:v>1961993.15</c:v>
                </c:pt>
                <c:pt idx="2">
                  <c:v>2292632.16</c:v>
                </c:pt>
                <c:pt idx="3">
                  <c:v>2319658.05</c:v>
                </c:pt>
                <c:pt idx="4">
                  <c:v>2637664.59</c:v>
                </c:pt>
                <c:pt idx="5">
                  <c:v>2134248.57</c:v>
                </c:pt>
                <c:pt idx="6">
                  <c:v>2434709.21</c:v>
                </c:pt>
                <c:pt idx="7">
                  <c:v>2848668.22</c:v>
                </c:pt>
                <c:pt idx="8">
                  <c:v>3852308.12</c:v>
                </c:pt>
                <c:pt idx="9">
                  <c:v>3852308.12</c:v>
                </c:pt>
                <c:pt idx="10">
                  <c:v>1917181.17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4076798.29</c:v>
                </c:pt>
                <c:pt idx="1">
                  <c:v>2413985.31</c:v>
                </c:pt>
                <c:pt idx="2">
                  <c:v>2496057.24</c:v>
                </c:pt>
                <c:pt idx="3">
                  <c:v>2554778.94</c:v>
                </c:pt>
                <c:pt idx="4">
                  <c:v>3045928.4</c:v>
                </c:pt>
                <c:pt idx="5">
                  <c:v>2672376.08</c:v>
                </c:pt>
                <c:pt idx="6">
                  <c:v>3039601.25</c:v>
                </c:pt>
                <c:pt idx="7">
                  <c:v>3395859.52</c:v>
                </c:pt>
                <c:pt idx="8">
                  <c:v>4233863.87</c:v>
                </c:pt>
                <c:pt idx="9">
                  <c:v/>
                </c:pt>
                <c:pt idx="10">
                  <c:v>2263359.95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%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Sheet1!$D$2:$D$1</c:f>
              <c:numCache>
                <c:formatCode>General</c:formatCode>
                <c:ptCount val="0"/>
              </c:numCache>
            </c:numRef>
          </c:val>
        </c:ser>
        <c:dLbls>
          <c:txPr>
            <a:bodyPr/>
            <a:lstStyle/>
            <a:p>
              <a:pPr>
                <a:defRPr sz="1300">
                  <a:solidFill>
                    <a:srgbClr val="0A4280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4037391.39</c:v>
                </c:pt>
                <c:pt idx="1">
                  <c:v>2083229.76</c:v>
                </c:pt>
                <c:pt idx="2">
                  <c:v>2443389.59</c:v>
                </c:pt>
                <c:pt idx="3">
                  <c:v>2476146.32</c:v>
                </c:pt>
                <c:pt idx="4">
                  <c:v>3026078.48</c:v>
                </c:pt>
                <c:pt idx="5">
                  <c:v>2368224.58</c:v>
                </c:pt>
                <c:pt idx="6">
                  <c:v>2807727.41</c:v>
                </c:pt>
                <c:pt idx="7">
                  <c:v>3278553.04</c:v>
                </c:pt>
                <c:pt idx="8">
                  <c:v>4183457.92</c:v>
                </c:pt>
                <c:pt idx="9">
                  <c:v/>
                </c:pt>
                <c:pt idx="10">
                  <c:v>2059139.77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4487710.47</c:v>
                </c:pt>
                <c:pt idx="1">
                  <c:v>2705067.47</c:v>
                </c:pt>
                <c:pt idx="2">
                  <c:v>2680040.19</c:v>
                </c:pt>
                <c:pt idx="3">
                  <c:v>2824235.89</c:v>
                </c:pt>
                <c:pt idx="4">
                  <c:v>3337763.59</c:v>
                </c:pt>
                <c:pt idx="5">
                  <c:v>3022988.38</c:v>
                </c:pt>
                <c:pt idx="6">
                  <c:v>3311978.03</c:v>
                </c:pt>
                <c:pt idx="7">
                  <c:v>3820280.85</c:v>
                </c:pt>
                <c:pt idx="8">
                  <c:v>4527598.44</c:v>
                </c:pt>
                <c:pt idx="9">
                  <c:v/>
                </c:pt>
                <c:pt idx="10">
                  <c:v>2575365.25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%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10.03</c:v>
                </c:pt>
                <c:pt idx="1">
                  <c:v>22.99</c:v>
                </c:pt>
                <c:pt idx="2">
                  <c:v>8.83</c:v>
                </c:pt>
                <c:pt idx="3">
                  <c:v>12.33</c:v>
                </c:pt>
                <c:pt idx="4">
                  <c:v>9.34</c:v>
                </c:pt>
                <c:pt idx="5">
                  <c:v>21.66</c:v>
                </c:pt>
                <c:pt idx="6">
                  <c:v>15.23</c:v>
                </c:pt>
                <c:pt idx="7">
                  <c:v>14.18</c:v>
                </c:pt>
                <c:pt idx="8">
                  <c:v>7.6</c:v>
                </c:pt>
                <c:pt idx="9">
                  <c:v>20.04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>
                  <a:solidFill>
                    <a:srgbClr val="0A4280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4967758.81</c:v>
                </c:pt>
                <c:pt idx="1">
                  <c:v>2547694.19</c:v>
                </c:pt>
                <c:pt idx="2">
                  <c:v>3071338.3</c:v>
                </c:pt>
                <c:pt idx="3">
                  <c:v>2956801.79</c:v>
                </c:pt>
                <c:pt idx="4">
                  <c:v>3562950.22</c:v>
                </c:pt>
                <c:pt idx="5">
                  <c:v>2751633.39</c:v>
                </c:pt>
                <c:pt idx="6">
                  <c:v>3364938.73</c:v>
                </c:pt>
                <c:pt idx="7">
                  <c:v>3736242.54</c:v>
                </c:pt>
                <c:pt idx="8">
                  <c:v>4495878.71</c:v>
                </c:pt>
                <c:pt idx="9">
                  <c:v/>
                </c:pt>
                <c:pt idx="10">
                  <c:v>2322271.5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4745289.04</c:v>
                </c:pt>
                <c:pt idx="1">
                  <c:v>3055326.94</c:v>
                </c:pt>
                <c:pt idx="2">
                  <c:v>2877928.65</c:v>
                </c:pt>
                <c:pt idx="3">
                  <c:v>3085117.97</c:v>
                </c:pt>
                <c:pt idx="4">
                  <c:v>3702373.75</c:v>
                </c:pt>
                <c:pt idx="5">
                  <c:v>3062994.93</c:v>
                </c:pt>
                <c:pt idx="6">
                  <c:v>3546924.68</c:v>
                </c:pt>
                <c:pt idx="7">
                  <c:v>4148352.69</c:v>
                </c:pt>
                <c:pt idx="8">
                  <c:v>4883871.31</c:v>
                </c:pt>
                <c:pt idx="9">
                  <c:v/>
                </c:pt>
                <c:pt idx="10">
                  <c:v>2991152.22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%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-4.69</c:v>
                </c:pt>
                <c:pt idx="1">
                  <c:v>16.61</c:v>
                </c:pt>
                <c:pt idx="2">
                  <c:v>-6.72</c:v>
                </c:pt>
                <c:pt idx="3">
                  <c:v>4.16</c:v>
                </c:pt>
                <c:pt idx="4">
                  <c:v>3.77</c:v>
                </c:pt>
                <c:pt idx="5">
                  <c:v>10.17</c:v>
                </c:pt>
                <c:pt idx="6">
                  <c:v>5.13</c:v>
                </c:pt>
                <c:pt idx="7">
                  <c:v>9.93</c:v>
                </c:pt>
                <c:pt idx="8">
                  <c:v>7.94</c:v>
                </c:pt>
                <c:pt idx="9">
                  <c:v>22.36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>
                  <a:solidFill>
                    <a:srgbClr val="0A4280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5181975.05</c:v>
                </c:pt>
                <c:pt idx="1">
                  <c:v>2587443.44</c:v>
                </c:pt>
                <c:pt idx="2">
                  <c:v>3127526.56</c:v>
                </c:pt>
                <c:pt idx="3">
                  <c:v>2958776.86</c:v>
                </c:pt>
                <c:pt idx="4">
                  <c:v>3529974.46</c:v>
                </c:pt>
                <c:pt idx="5">
                  <c:v>2741944.13</c:v>
                </c:pt>
                <c:pt idx="6">
                  <c:v>3476913.87</c:v>
                </c:pt>
                <c:pt idx="7">
                  <c:v>3700787.81</c:v>
                </c:pt>
                <c:pt idx="8">
                  <c:v>4671363.42</c:v>
                </c:pt>
                <c:pt idx="9">
                  <c:v/>
                </c:pt>
                <c:pt idx="10">
                  <c:v>2488183.2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5009194.44</c:v>
                </c:pt>
                <c:pt idx="1">
                  <c:v>3147989.35</c:v>
                </c:pt>
                <c:pt idx="2">
                  <c:v>2908479.83</c:v>
                </c:pt>
                <c:pt idx="3">
                  <c:v>3091019.13</c:v>
                </c:pt>
                <c:pt idx="4">
                  <c:v>3923367.73</c:v>
                </c:pt>
                <c:pt idx="5">
                  <c:v>3354189.8</c:v>
                </c:pt>
                <c:pt idx="6">
                  <c:v>3603532.22</c:v>
                </c:pt>
                <c:pt idx="7">
                  <c:v>4214021.97</c:v>
                </c:pt>
                <c:pt idx="8">
                  <c:v>5028218.35</c:v>
                </c:pt>
                <c:pt idx="9">
                  <c:v/>
                </c:pt>
                <c:pt idx="10">
                  <c:v>3170605.24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%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-3.45</c:v>
                </c:pt>
                <c:pt idx="1">
                  <c:v>17.81</c:v>
                </c:pt>
                <c:pt idx="2">
                  <c:v>-7.53</c:v>
                </c:pt>
                <c:pt idx="3">
                  <c:v>4.28</c:v>
                </c:pt>
                <c:pt idx="4">
                  <c:v>10.03</c:v>
                </c:pt>
                <c:pt idx="5">
                  <c:v>18.25</c:v>
                </c:pt>
                <c:pt idx="6">
                  <c:v>3.51</c:v>
                </c:pt>
                <c:pt idx="7">
                  <c:v>12.18</c:v>
                </c:pt>
                <c:pt idx="8">
                  <c:v>7.1</c:v>
                </c:pt>
                <c:pt idx="9">
                  <c:v>21.52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>
                  <a:solidFill>
                    <a:srgbClr val="0A4280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5123913.79</c:v>
                </c:pt>
                <c:pt idx="1">
                  <c:v>2797528.87</c:v>
                </c:pt>
                <c:pt idx="2">
                  <c:v>2737798.9</c:v>
                </c:pt>
                <c:pt idx="3">
                  <c:v>2880911.13</c:v>
                </c:pt>
                <c:pt idx="4">
                  <c:v>3506010.2</c:v>
                </c:pt>
                <c:pt idx="5">
                  <c:v>2637972.3</c:v>
                </c:pt>
                <c:pt idx="6">
                  <c:v>3428974.4</c:v>
                </c:pt>
                <c:pt idx="7">
                  <c:v>3890472.77</c:v>
                </c:pt>
                <c:pt idx="8">
                  <c:v>4830464.07</c:v>
                </c:pt>
                <c:pt idx="9">
                  <c:v/>
                </c:pt>
                <c:pt idx="10">
                  <c:v>2608114.71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5188241.45</c:v>
                </c:pt>
                <c:pt idx="1">
                  <c:v>2990881.22</c:v>
                </c:pt>
                <c:pt idx="2">
                  <c:v>2938715.61</c:v>
                </c:pt>
                <c:pt idx="3">
                  <c:v>2948973.95</c:v>
                </c:pt>
                <c:pt idx="4">
                  <c:v>4032947.92</c:v>
                </c:pt>
                <c:pt idx="5">
                  <c:v>3320196.28</c:v>
                </c:pt>
                <c:pt idx="6">
                  <c:v>3775301.44</c:v>
                </c:pt>
                <c:pt idx="7">
                  <c:v>4274100.68</c:v>
                </c:pt>
                <c:pt idx="8">
                  <c:v>5117179.31</c:v>
                </c:pt>
                <c:pt idx="9">
                  <c:v/>
                </c:pt>
                <c:pt idx="10">
                  <c:v>3150642.49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%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1.24</c:v>
                </c:pt>
                <c:pt idx="1">
                  <c:v>6.46</c:v>
                </c:pt>
                <c:pt idx="2">
                  <c:v>6.84</c:v>
                </c:pt>
                <c:pt idx="3">
                  <c:v>2.31</c:v>
                </c:pt>
                <c:pt idx="4">
                  <c:v>13.07</c:v>
                </c:pt>
                <c:pt idx="5">
                  <c:v>20.55</c:v>
                </c:pt>
                <c:pt idx="6">
                  <c:v>9.17</c:v>
                </c:pt>
                <c:pt idx="7">
                  <c:v>8.98</c:v>
                </c:pt>
                <c:pt idx="8">
                  <c:v>5.6</c:v>
                </c:pt>
                <c:pt idx="9">
                  <c:v>17.22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>
                  <a:solidFill>
                    <a:srgbClr val="0A4280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5074824.53</c:v>
                </c:pt>
                <c:pt idx="1">
                  <c:v>2824290.42</c:v>
                </c:pt>
                <c:pt idx="2">
                  <c:v>2892099.01</c:v>
                </c:pt>
                <c:pt idx="3">
                  <c:v>2744926.72</c:v>
                </c:pt>
                <c:pt idx="4">
                  <c:v>3403627.56</c:v>
                </c:pt>
                <c:pt idx="5">
                  <c:v>2620742.12</c:v>
                </c:pt>
                <c:pt idx="6">
                  <c:v>3402358.9</c:v>
                </c:pt>
                <c:pt idx="7">
                  <c:v>3765507.84</c:v>
                </c:pt>
                <c:pt idx="8">
                  <c:v>4727330.66</c:v>
                </c:pt>
                <c:pt idx="9">
                  <c:v/>
                </c:pt>
                <c:pt idx="10">
                  <c:v>2597874.95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5226881.32</c:v>
                </c:pt>
                <c:pt idx="1">
                  <c:v>2909803.73</c:v>
                </c:pt>
                <c:pt idx="2">
                  <c:v>2805928.73</c:v>
                </c:pt>
                <c:pt idx="3">
                  <c:v>2918137.16</c:v>
                </c:pt>
                <c:pt idx="4">
                  <c:v>3900603.5</c:v>
                </c:pt>
                <c:pt idx="5">
                  <c:v>3218109.71</c:v>
                </c:pt>
                <c:pt idx="6">
                  <c:v>3807055.42</c:v>
                </c:pt>
                <c:pt idx="7">
                  <c:v>4027556.05</c:v>
                </c:pt>
                <c:pt idx="8">
                  <c:v>5258724.61</c:v>
                </c:pt>
                <c:pt idx="9">
                  <c:v/>
                </c:pt>
                <c:pt idx="10">
                  <c:v>3293495.92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%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2.91</c:v>
                </c:pt>
                <c:pt idx="1">
                  <c:v>2.94</c:v>
                </c:pt>
                <c:pt idx="2">
                  <c:v>-3.07</c:v>
                </c:pt>
                <c:pt idx="3">
                  <c:v>5.94</c:v>
                </c:pt>
                <c:pt idx="4">
                  <c:v>12.74</c:v>
                </c:pt>
                <c:pt idx="5">
                  <c:v>18.56</c:v>
                </c:pt>
                <c:pt idx="6">
                  <c:v>10.63</c:v>
                </c:pt>
                <c:pt idx="7">
                  <c:v>6.51</c:v>
                </c:pt>
                <c:pt idx="8">
                  <c:v>10.1</c:v>
                </c:pt>
                <c:pt idx="9">
                  <c:v>21.12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>
                  <a:solidFill>
                    <a:srgbClr val="0A4280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5184900.17</c:v>
                </c:pt>
                <c:pt idx="1">
                  <c:v>2746857.7</c:v>
                </c:pt>
                <c:pt idx="2">
                  <c:v>3032685.63</c:v>
                </c:pt>
                <c:pt idx="3">
                  <c:v>2853368.41</c:v>
                </c:pt>
                <c:pt idx="4">
                  <c:v>3645331.91</c:v>
                </c:pt>
                <c:pt idx="5">
                  <c:v>2631348.76</c:v>
                </c:pt>
                <c:pt idx="6">
                  <c:v>3669269.0</c:v>
                </c:pt>
                <c:pt idx="7">
                  <c:v>3789213.22</c:v>
                </c:pt>
                <c:pt idx="8">
                  <c:v>5118490.03</c:v>
                </c:pt>
                <c:pt idx="9">
                  <c:v/>
                </c:pt>
                <c:pt idx="10">
                  <c:v>2622051.71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/>
                </c:pt>
                <c:pt idx="1">
                  <c:v>3092989.42</c:v>
                </c:pt>
                <c:pt idx="2">
                  <c:v>3055077.99</c:v>
                </c:pt>
                <c:pt idx="3">
                  <c:v>2869840.37</c:v>
                </c:pt>
                <c:pt idx="4">
                  <c:v>4044680.01</c:v>
                </c:pt>
                <c:pt idx="5">
                  <c:v>3112378.15</c:v>
                </c:pt>
                <c:pt idx="6">
                  <c:v>3901169.53</c:v>
                </c:pt>
                <c:pt idx="7">
                  <c:v>4518133.39</c:v>
                </c:pt>
                <c:pt idx="8">
                  <c:v>5530865.69</c:v>
                </c:pt>
                <c:pt idx="9">
                  <c:v>460183.99</c:v>
                </c:pt>
                <c:pt idx="10">
                  <c:v>3357688.94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%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11.19</c:v>
                </c:pt>
                <c:pt idx="1">
                  <c:v>0.73</c:v>
                </c:pt>
                <c:pt idx="2">
                  <c:v>0.57</c:v>
                </c:pt>
                <c:pt idx="3">
                  <c:v>9.87</c:v>
                </c:pt>
                <c:pt idx="4">
                  <c:v>15.46</c:v>
                </c:pt>
                <c:pt idx="5">
                  <c:v>5.94</c:v>
                </c:pt>
                <c:pt idx="6">
                  <c:v>16.13</c:v>
                </c:pt>
                <c:pt idx="7">
                  <c:v>7.46</c:v>
                </c:pt>
                <c:pt idx="8">
                  <c:v>21.91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>
                  <a:solidFill>
                    <a:srgbClr val="0A4280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Продажи к сравнению</a:t>
            </a:r>
          </a:p>
          <a:p>
            <a:r>
              <a:t>2022 - 2023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Продажи к сравнению</a:t>
            </a:r>
          </a:p>
          <a:p>
            <a:r>
              <a:t>Январь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" y="1828800"/>
          <a:ext cx="137160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Продажи к сравнению</a:t>
            </a:r>
          </a:p>
          <a:p>
            <a:r>
              <a:t>Февраль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" y="1828800"/>
          <a:ext cx="137160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Продажи к сравнению</a:t>
            </a:r>
          </a:p>
          <a:p>
            <a:r>
              <a:t>Март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" y="1828800"/>
          <a:ext cx="137160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Продажи к сравнению</a:t>
            </a:r>
          </a:p>
          <a:p>
            <a:r>
              <a:t>Апрель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" y="1828800"/>
          <a:ext cx="137160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Продажи к сравнению</a:t>
            </a:r>
          </a:p>
          <a:p>
            <a:r>
              <a:t>Май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" y="1828800"/>
          <a:ext cx="137160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Продажи к сравнению</a:t>
            </a:r>
          </a:p>
          <a:p>
            <a:r>
              <a:t>Июнь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" y="1828800"/>
          <a:ext cx="137160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Продажи к сравнению</a:t>
            </a:r>
          </a:p>
          <a:p>
            <a:r>
              <a:t>Июль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" y="1828800"/>
          <a:ext cx="137160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