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3716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cat>
            <c:strRef>
              <c:f>Sheet1!$A$2:$A$12</c:f>
              <c:strCache>
                <c:ptCount val="11"/>
                <c:pt idx="0">
                  <c:v>1 Краснодар</c:v>
                </c:pt>
                <c:pt idx="1">
                  <c:v>2 Краснодар</c:v>
                </c:pt>
                <c:pt idx="2">
                  <c:v>3 Краснодар</c:v>
                </c:pt>
                <c:pt idx="3">
                  <c:v>4 Краснодар</c:v>
                </c:pt>
                <c:pt idx="4">
                  <c:v>5 Краснодар</c:v>
                </c:pt>
                <c:pt idx="5">
                  <c:v>6 Краснодар</c:v>
                </c:pt>
                <c:pt idx="6">
                  <c:v>7 Краснодар</c:v>
                </c:pt>
                <c:pt idx="7">
                  <c:v>8 Краснодар</c:v>
                </c:pt>
                <c:pt idx="8">
                  <c:v>9 Краснодар</c:v>
                </c:pt>
                <c:pt idx="9">
                  <c:v>10 Краснодар</c:v>
                </c:pt>
                <c:pt idx="10">
                  <c:v>11 Краснодар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43672.628</c:v>
                </c:pt>
                <c:pt idx="1">
                  <c:v>41869.292</c:v>
                </c:pt>
                <c:pt idx="2">
                  <c:v>44965.796</c:v>
                </c:pt>
                <c:pt idx="3">
                  <c:v>50953.912</c:v>
                </c:pt>
                <c:pt idx="4">
                  <c:v>52900.536</c:v>
                </c:pt>
                <c:pt idx="5">
                  <c:v>48335.863</c:v>
                </c:pt>
                <c:pt idx="6">
                  <c:v>56255.762</c:v>
                </c:pt>
                <c:pt idx="7">
                  <c:v>64386.977000000006</c:v>
                </c:pt>
                <c:pt idx="8">
                  <c:v>61230.773</c:v>
                </c:pt>
                <c:pt idx="9">
                  <c:v>1</c:v>
                </c:pt>
                <c:pt idx="10">
                  <c:v>49817.056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cat>
            <c:strRef>
              <c:f>Sheet1!$A$2:$A$12</c:f>
              <c:strCache>
                <c:ptCount val="11"/>
                <c:pt idx="0">
                  <c:v>1 Краснодар</c:v>
                </c:pt>
                <c:pt idx="1">
                  <c:v>2 Краснодар</c:v>
                </c:pt>
                <c:pt idx="2">
                  <c:v>3 Краснодар</c:v>
                </c:pt>
                <c:pt idx="3">
                  <c:v>4 Краснодар</c:v>
                </c:pt>
                <c:pt idx="4">
                  <c:v>5 Краснодар</c:v>
                </c:pt>
                <c:pt idx="5">
                  <c:v>6 Краснодар</c:v>
                </c:pt>
                <c:pt idx="6">
                  <c:v>7 Краснодар</c:v>
                </c:pt>
                <c:pt idx="7">
                  <c:v>8 Краснодар</c:v>
                </c:pt>
                <c:pt idx="8">
                  <c:v>9 Краснодар</c:v>
                </c:pt>
                <c:pt idx="9">
                  <c:v>10 Краснодар</c:v>
                </c:pt>
                <c:pt idx="10">
                  <c:v>11 Краснодар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68414.983</c:v>
                </c:pt>
                <c:pt idx="1">
                  <c:v>44847.551999999996</c:v>
                </c:pt>
                <c:pt idx="2">
                  <c:v>47066.219</c:v>
                </c:pt>
                <c:pt idx="3">
                  <c:v>54275.86899999999</c:v>
                </c:pt>
                <c:pt idx="4">
                  <c:v>57370.61</c:v>
                </c:pt>
                <c:pt idx="5">
                  <c:v>52319.401</c:v>
                </c:pt>
                <c:pt idx="6">
                  <c:v>59072.496999999996</c:v>
                </c:pt>
                <c:pt idx="7">
                  <c:v>68702.85</c:v>
                </c:pt>
                <c:pt idx="8">
                  <c:v>64130.32699999999</c:v>
                </c:pt>
                <c:pt idx="9">
                  <c:v>1</c:v>
                </c:pt>
                <c:pt idx="10">
                  <c:v>54692.263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%</c:v>
                </c:pt>
              </c:strCache>
            </c:strRef>
          </c:tx>
          <c:cat>
            <c:strRef>
              <c:f>Sheet1!$A$2:$A$12</c:f>
              <c:strCache>
                <c:ptCount val="11"/>
                <c:pt idx="0">
                  <c:v>1 Краснодар</c:v>
                </c:pt>
                <c:pt idx="1">
                  <c:v>2 Краснодар</c:v>
                </c:pt>
                <c:pt idx="2">
                  <c:v>3 Краснодар</c:v>
                </c:pt>
                <c:pt idx="3">
                  <c:v>4 Краснодар</c:v>
                </c:pt>
                <c:pt idx="4">
                  <c:v>5 Краснодар</c:v>
                </c:pt>
                <c:pt idx="5">
                  <c:v>6 Краснодар</c:v>
                </c:pt>
                <c:pt idx="6">
                  <c:v>7 Краснодар</c:v>
                </c:pt>
                <c:pt idx="7">
                  <c:v>8 Краснодар</c:v>
                </c:pt>
                <c:pt idx="8">
                  <c:v>9 Краснодар</c:v>
                </c:pt>
                <c:pt idx="9">
                  <c:v>10 Краснодар</c:v>
                </c:pt>
                <c:pt idx="10">
                  <c:v>11 Краснодар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36.17</c:v>
                </c:pt>
                <c:pt idx="1">
                  <c:v>6.64</c:v>
                </c:pt>
                <c:pt idx="2">
                  <c:v>4.46</c:v>
                </c:pt>
                <c:pt idx="3">
                  <c:v>6.12</c:v>
                </c:pt>
                <c:pt idx="4">
                  <c:v>7.79</c:v>
                </c:pt>
                <c:pt idx="5">
                  <c:v>7.61</c:v>
                </c:pt>
                <c:pt idx="6">
                  <c:v>4.77</c:v>
                </c:pt>
                <c:pt idx="7">
                  <c:v>6.28</c:v>
                </c:pt>
                <c:pt idx="8">
                  <c:v>4.52</c:v>
                </c:pt>
                <c:pt idx="9">
                  <c:v>0.0</c:v>
                </c:pt>
                <c:pt idx="10">
                  <c:v>8.91</c:v>
                </c:pt>
              </c:numCache>
            </c:numRef>
          </c:val>
        </c:ser>
        <c:dLbls>
          <c:txPr>
            <a:bodyPr/>
            <a:lstStyle/>
            <a:p>
              <a:pPr>
                <a:defRPr sz="1300">
                  <a:solidFill>
                    <a:srgbClr val="0A4280"/>
                  </a:solidFill>
                </a:defRPr>
              </a:pPr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cat>
            <c:strRef>
              <c:f>Sheet1!$A$2:$A$12</c:f>
              <c:strCache>
                <c:ptCount val="11"/>
                <c:pt idx="0">
                  <c:v>1 Краснодар</c:v>
                </c:pt>
                <c:pt idx="1">
                  <c:v>2 Краснодар</c:v>
                </c:pt>
                <c:pt idx="2">
                  <c:v>3 Краснодар</c:v>
                </c:pt>
                <c:pt idx="3">
                  <c:v>4 Краснодар</c:v>
                </c:pt>
                <c:pt idx="4">
                  <c:v>5 Краснодар</c:v>
                </c:pt>
                <c:pt idx="5">
                  <c:v>6 Краснодар</c:v>
                </c:pt>
                <c:pt idx="6">
                  <c:v>7 Краснодар</c:v>
                </c:pt>
                <c:pt idx="7">
                  <c:v>8 Краснодар</c:v>
                </c:pt>
                <c:pt idx="8">
                  <c:v>9 Краснодар</c:v>
                </c:pt>
                <c:pt idx="9">
                  <c:v>10 Краснодар</c:v>
                </c:pt>
                <c:pt idx="10">
                  <c:v>11 Краснодар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cat>
            <c:strRef>
              <c:f>Sheet1!$A$2:$A$12</c:f>
              <c:strCache>
                <c:ptCount val="11"/>
                <c:pt idx="0">
                  <c:v>1 Краснодар</c:v>
                </c:pt>
                <c:pt idx="1">
                  <c:v>2 Краснодар</c:v>
                </c:pt>
                <c:pt idx="2">
                  <c:v>3 Краснодар</c:v>
                </c:pt>
                <c:pt idx="3">
                  <c:v>4 Краснодар</c:v>
                </c:pt>
                <c:pt idx="4">
                  <c:v>5 Краснодар</c:v>
                </c:pt>
                <c:pt idx="5">
                  <c:v>6 Краснодар</c:v>
                </c:pt>
                <c:pt idx="6">
                  <c:v>7 Краснодар</c:v>
                </c:pt>
                <c:pt idx="7">
                  <c:v>8 Краснодар</c:v>
                </c:pt>
                <c:pt idx="8">
                  <c:v>9 Краснодар</c:v>
                </c:pt>
                <c:pt idx="9">
                  <c:v>10 Краснодар</c:v>
                </c:pt>
                <c:pt idx="10">
                  <c:v>11 Краснодар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%</c:v>
                </c:pt>
              </c:strCache>
            </c:strRef>
          </c:tx>
          <c:cat>
            <c:strRef>
              <c:f>Sheet1!$A$2:$A$12</c:f>
              <c:strCache>
                <c:ptCount val="11"/>
                <c:pt idx="0">
                  <c:v>1 Краснодар</c:v>
                </c:pt>
                <c:pt idx="1">
                  <c:v>2 Краснодар</c:v>
                </c:pt>
                <c:pt idx="2">
                  <c:v>3 Краснодар</c:v>
                </c:pt>
                <c:pt idx="3">
                  <c:v>4 Краснодар</c:v>
                </c:pt>
                <c:pt idx="4">
                  <c:v>5 Краснодар</c:v>
                </c:pt>
                <c:pt idx="5">
                  <c:v>6 Краснодар</c:v>
                </c:pt>
                <c:pt idx="6">
                  <c:v>7 Краснодар</c:v>
                </c:pt>
                <c:pt idx="7">
                  <c:v>8 Краснодар</c:v>
                </c:pt>
                <c:pt idx="8">
                  <c:v>9 Краснодар</c:v>
                </c:pt>
                <c:pt idx="9">
                  <c:v>10 Краснодар</c:v>
                </c:pt>
                <c:pt idx="10">
                  <c:v>11 Краснодар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</c:numCache>
            </c:numRef>
          </c:val>
        </c:ser>
        <c:dLbls>
          <c:txPr>
            <a:bodyPr/>
            <a:lstStyle/>
            <a:p>
              <a:pPr>
                <a:defRPr sz="1300">
                  <a:solidFill>
                    <a:srgbClr val="0A4280"/>
                  </a:solidFill>
                </a:defRPr>
              </a:pPr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ext cx="12801600" cy="0"/>
          </a:xfrm>
        </p:spPr>
        <p:txBody>
          <a:bodyPr/>
          <a:lstStyle/>
          <a:p>
            <a:r>
              <a:t>Продажи к сравнению</a:t>
            </a:r>
          </a:p>
          <a:p>
            <a:r>
              <a:t>2022 - 2023г.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12801600" cy="0"/>
          </a:xfrm>
        </p:spPr>
        <p:txBody>
          <a:bodyPr/>
          <a:lstStyle/>
          <a:p/>
          <a:p>
            <a:r>
              <a:t>Продажи к сравнению в рублях 1 квартал </a:t>
            </a:r>
          </a:p>
          <a:p>
            <a:r>
              <a:t>()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" y="1828800"/>
          <a:ext cx="137160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12801600" cy="0"/>
          </a:xfrm>
        </p:spPr>
        <p:txBody>
          <a:bodyPr/>
          <a:lstStyle/>
          <a:p/>
          <a:p>
            <a:r>
              <a:t>Продажи к сравнению в рублях 1 квартал </a:t>
            </a:r>
          </a:p>
          <a:p>
            <a:r>
              <a:t>()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" y="1828800"/>
          <a:ext cx="137160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