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Mahjong </a:t>
            </a:r>
            <a:r>
              <a:rPr lang="en-US" smtClean="0"/>
              <a:t>Assistant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АВТОР: </a:t>
            </a:r>
            <a:r>
              <a:rPr lang="ru-RU" dirty="0" err="1" smtClean="0"/>
              <a:t>Карамышев</a:t>
            </a:r>
            <a:r>
              <a:rPr lang="ru-RU" dirty="0" smtClean="0"/>
              <a:t> </a:t>
            </a:r>
            <a:r>
              <a:rPr lang="ru-RU" dirty="0" err="1" smtClean="0"/>
              <a:t>артём</a:t>
            </a:r>
            <a:r>
              <a:rPr lang="ru-RU" dirty="0" smtClean="0"/>
              <a:t> Гимназия №1 </a:t>
            </a:r>
            <a:r>
              <a:rPr lang="ru-RU" dirty="0" err="1" smtClean="0"/>
              <a:t>г.ангарск</a:t>
            </a:r>
            <a:endParaRPr lang="ru-RU" dirty="0" smtClean="0"/>
          </a:p>
          <a:p>
            <a:r>
              <a:rPr lang="ru-RU" dirty="0" smtClean="0"/>
              <a:t>НАУЧНЫЙ </a:t>
            </a:r>
            <a:r>
              <a:rPr lang="ru-RU" dirty="0"/>
              <a:t>РУКОВОДИТЕЛЬ: ПЕТРУШИН ИВАН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284212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4370983" y="1108025"/>
            <a:ext cx="2624177" cy="5301919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"/>
          <a:stretch/>
        </p:blipFill>
        <p:spPr>
          <a:xfrm>
            <a:off x="678914" y="1551694"/>
            <a:ext cx="2631213" cy="53063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1"/>
          <a:stretch/>
        </p:blipFill>
        <p:spPr>
          <a:xfrm>
            <a:off x="8008188" y="1551695"/>
            <a:ext cx="2626350" cy="530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Работа приложения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8"/>
          <a:stretch/>
        </p:blipFill>
        <p:spPr>
          <a:xfrm>
            <a:off x="4003648" y="528204"/>
            <a:ext cx="3119753" cy="6329796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9" y="520695"/>
            <a:ext cx="3119752" cy="632919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47" y="512589"/>
            <a:ext cx="3119754" cy="633730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3"/>
          <a:stretch/>
        </p:blipFill>
        <p:spPr>
          <a:xfrm>
            <a:off x="4003646" y="517585"/>
            <a:ext cx="3141059" cy="635603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"/>
          <a:stretch/>
        </p:blipFill>
        <p:spPr>
          <a:xfrm>
            <a:off x="3982343" y="527382"/>
            <a:ext cx="3141058" cy="63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Что дальше?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планах:</a:t>
            </a:r>
          </a:p>
          <a:p>
            <a:pPr lvl="1"/>
            <a:r>
              <a:rPr lang="ru-RU" dirty="0" smtClean="0"/>
              <a:t>Доработать систему </a:t>
            </a:r>
            <a:r>
              <a:rPr lang="ru-RU" dirty="0" err="1" smtClean="0"/>
              <a:t>распознования</a:t>
            </a:r>
            <a:endParaRPr lang="ru-RU" dirty="0" smtClean="0"/>
          </a:p>
          <a:p>
            <a:pPr lvl="1"/>
            <a:r>
              <a:rPr lang="ru-RU" dirty="0" smtClean="0"/>
              <a:t>Добавить функцию поиска выигрышных комбинаций</a:t>
            </a:r>
          </a:p>
          <a:p>
            <a:pPr lvl="1"/>
            <a:r>
              <a:rPr lang="ru-RU" dirty="0"/>
              <a:t>Добавить функцию </a:t>
            </a:r>
            <a:r>
              <a:rPr lang="ru-RU" dirty="0" smtClean="0"/>
              <a:t>предугадывания ожидания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этом году я открыл для себя настольную игру </a:t>
            </a:r>
            <a:r>
              <a:rPr lang="ru-RU" dirty="0" err="1" smtClean="0"/>
              <a:t>Риичи-Маджонг</a:t>
            </a:r>
            <a:r>
              <a:rPr lang="ru-RU" dirty="0" smtClean="0"/>
              <a:t>. Эта игра одновременно очень интересно и довольно непроста для новичков. В игре есть 4 комплекта по 34 различных </a:t>
            </a:r>
            <a:r>
              <a:rPr lang="ru-RU" dirty="0"/>
              <a:t>игровых фишек/костей, называемых </a:t>
            </a:r>
            <a:r>
              <a:rPr lang="ru-RU" dirty="0" err="1" smtClean="0"/>
              <a:t>тайлами</a:t>
            </a:r>
            <a:r>
              <a:rPr lang="ru-RU" dirty="0" smtClean="0"/>
              <a:t>, а также множество выигрышных комбинаций, в которых любой новичок может запутаться. </a:t>
            </a:r>
          </a:p>
          <a:p>
            <a:r>
              <a:rPr lang="ru-RU" dirty="0" smtClean="0"/>
              <a:t>Изучив основы игры и просторы </a:t>
            </a:r>
            <a:r>
              <a:rPr lang="en-US" dirty="0" smtClean="0"/>
              <a:t>Play Market’</a:t>
            </a:r>
            <a:r>
              <a:rPr lang="ru-RU" dirty="0" smtClean="0"/>
              <a:t>а я понял, что необходимо сделать приложение, которое распознавало бы игровую руку и искало бы в ней комбинации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27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Риичи-Маджонг</a:t>
            </a:r>
            <a:r>
              <a:rPr lang="ru-RU" dirty="0" smtClean="0"/>
              <a:t> – захватывающая и азартная игра, которая не оставит никого равнодушным. Тем не менее, порог вхождения довольно высокий, поэтому его нужно облегчить.</a:t>
            </a:r>
          </a:p>
          <a:p>
            <a:r>
              <a:rPr lang="ru-RU" dirty="0" smtClean="0"/>
              <a:t>На просторах интернета я не нашёл ни одно приложение, реализующее необходимые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223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Немного об игре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29" t="14343" r="20319" b="26956"/>
          <a:stretch/>
        </p:blipFill>
        <p:spPr>
          <a:xfrm>
            <a:off x="2153349" y="2300110"/>
            <a:ext cx="7827264" cy="4192130"/>
          </a:xfrm>
        </p:spPr>
      </p:pic>
    </p:spTree>
    <p:extLst>
      <p:ext uri="{BB962C8B-B14F-4D97-AF65-F5344CB8AC3E}">
        <p14:creationId xmlns:p14="http://schemas.microsoft.com/office/powerpoint/2010/main" val="37324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 как?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задуманного мной приложения нужны были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Клиент, в котором пользователь будет делать фото руки</a:t>
            </a:r>
          </a:p>
          <a:p>
            <a:pPr lvl="1"/>
            <a:r>
              <a:rPr lang="ru-RU" dirty="0" smtClean="0"/>
              <a:t>Сервер, на который это фото будет отправляться, и на котором оно будет обрабатываться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2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Серверная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Сервер представляет собой обычный </a:t>
            </a:r>
            <a:r>
              <a:rPr lang="en-US" dirty="0" smtClean="0"/>
              <a:t>http-</a:t>
            </a:r>
            <a:r>
              <a:rPr lang="ru-RU" dirty="0" smtClean="0"/>
              <a:t>обработчик запросов.</a:t>
            </a:r>
          </a:p>
          <a:p>
            <a:r>
              <a:rPr lang="ru-RU" dirty="0" smtClean="0"/>
              <a:t>Также на сервер загружен алгоритм, обнаруживающий на фотографии </a:t>
            </a:r>
            <a:r>
              <a:rPr lang="ru-RU" dirty="0" err="1" smtClean="0"/>
              <a:t>тайлы</a:t>
            </a:r>
            <a:endParaRPr lang="ru-RU" dirty="0" smtClean="0"/>
          </a:p>
          <a:p>
            <a:r>
              <a:rPr lang="ru-RU" dirty="0" smtClean="0"/>
              <a:t>При написании алгоритма использовалась технология </a:t>
            </a:r>
            <a:r>
              <a:rPr lang="en-US" dirty="0" err="1" smtClean="0"/>
              <a:t>openCV</a:t>
            </a:r>
            <a:r>
              <a:rPr lang="en-US" dirty="0" smtClean="0"/>
              <a:t>, </a:t>
            </a:r>
            <a:r>
              <a:rPr lang="ru-RU" dirty="0" smtClean="0"/>
              <a:t>информация из открытых источников, а также некоторые наработки разработчика по имени </a:t>
            </a:r>
            <a:r>
              <a:rPr lang="en-US" dirty="0"/>
              <a:t>Evan </a:t>
            </a:r>
            <a:r>
              <a:rPr lang="en-US" dirty="0" err="1" smtClean="0"/>
              <a:t>Juras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03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алгоритм?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На вход алгоритм получает фото </a:t>
            </a:r>
            <a:r>
              <a:rPr lang="ru-RU" dirty="0" err="1"/>
              <a:t>тайлов</a:t>
            </a:r>
            <a:r>
              <a:rPr lang="ru-RU" dirty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/>
              <a:t>Фото подготавливается(работа с цветом и контрастностью).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ищет контуры по площади и количеству вершин похожие на </a:t>
            </a:r>
            <a:r>
              <a:rPr lang="ru-RU" dirty="0" err="1" smtClean="0"/>
              <a:t>тайлы</a:t>
            </a:r>
            <a:r>
              <a:rPr lang="ru-RU" dirty="0" smtClean="0"/>
              <a:t>.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 smtClean="0"/>
              <a:t>Каждый </a:t>
            </a:r>
            <a:r>
              <a:rPr lang="ru-RU" dirty="0" err="1" smtClean="0"/>
              <a:t>тайл</a:t>
            </a:r>
            <a:r>
              <a:rPr lang="ru-RU" dirty="0" smtClean="0"/>
              <a:t> обрабатывается и сравнивается с заранее подготовленной базой данных.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возвращает изображение с обведёнными контурами и список обнаруженных </a:t>
            </a:r>
            <a:r>
              <a:rPr lang="ru-RU" dirty="0" err="1" smtClean="0"/>
              <a:t>тайлов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4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Проблемы с алгоритмом</a:t>
            </a:r>
            <a:endParaRPr lang="ru-RU" dirty="0"/>
          </a:p>
        </p:txBody>
      </p:sp>
      <p:pic>
        <p:nvPicPr>
          <p:cNvPr id="1026" name="Picture 2" descr="https://pp.userapi.com/c849532/v849532275/1a2f10/_GAHm455KmQ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64" y="2507505"/>
            <a:ext cx="5154637" cy="38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92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Клиентская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Основной задачей клиентской части стала организация контакта между клиентом и сервером. </a:t>
            </a:r>
          </a:p>
          <a:p>
            <a:r>
              <a:rPr lang="ru-RU" dirty="0" smtClean="0"/>
              <a:t>Для фото используется встроенное приложение камеры, фото сохраняется в файлы приложения.</a:t>
            </a:r>
          </a:p>
          <a:p>
            <a:r>
              <a:rPr lang="ru-RU" dirty="0" smtClean="0"/>
              <a:t>Также важным элементом приложения стал приятный и понятный дизайн.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1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289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Ион (конференц-зал)</vt:lpstr>
      <vt:lpstr>Mahjong Assistant</vt:lpstr>
      <vt:lpstr>Цель</vt:lpstr>
      <vt:lpstr>Актуальность</vt:lpstr>
      <vt:lpstr>Немного об игре</vt:lpstr>
      <vt:lpstr>А как?</vt:lpstr>
      <vt:lpstr>Серверная часть</vt:lpstr>
      <vt:lpstr>Как работает алгоритм?</vt:lpstr>
      <vt:lpstr>Проблемы с алгоритмом</vt:lpstr>
      <vt:lpstr>Клиентская часть</vt:lpstr>
      <vt:lpstr>Дизайн</vt:lpstr>
      <vt:lpstr>Работа приложения</vt:lpstr>
      <vt:lpstr>Что дальше?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Mahjong trainer</dc:title>
  <dc:creator>Artem K</dc:creator>
  <cp:lastModifiedBy>Artem K</cp:lastModifiedBy>
  <cp:revision>10</cp:revision>
  <dcterms:created xsi:type="dcterms:W3CDTF">2019-05-30T16:06:21Z</dcterms:created>
  <dcterms:modified xsi:type="dcterms:W3CDTF">2019-06-07T15:18:49Z</dcterms:modified>
</cp:coreProperties>
</file>