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4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3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6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7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1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9B6F-321D-4DDF-9501-DE859AE1C626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744B-53C7-4654-99F0-CE6F3517F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fld id="{E15C3623-6859-416F-8FFC-37D23E20464F}" type="datetime1">
              <a:rPr lang="en-US" smtClean="0"/>
              <a:t>8/26/2015</a:t>
            </a:fld>
            <a:r>
              <a:rPr lang="en-US" dirty="0" smtClean="0"/>
              <a:t> </a:t>
            </a:r>
            <a:fld id="{08046EDE-DE72-493D-BAC4-B7EBDCAD85B9}" type="datetime11">
              <a:rPr lang="en-US" smtClean="0"/>
              <a:t>14:01:40</a:t>
            </a:fld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833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8/26/2015 14:01:40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8/26/2015 11:00</dc:title>
  <dc:creator>Andrey</dc:creator>
  <cp:lastModifiedBy>Andrey</cp:lastModifiedBy>
  <cp:revision>5</cp:revision>
  <dcterms:created xsi:type="dcterms:W3CDTF">2015-08-26T07:59:51Z</dcterms:created>
  <dcterms:modified xsi:type="dcterms:W3CDTF">2015-08-26T11:01:43Z</dcterms:modified>
</cp:coreProperties>
</file>