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87BF-0E83-4D39-B53C-31D1DD5B2A0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7D58-58B8-4BB0-AB45-9B64D6AD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www.clava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CloudConnect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dministrator: C:\Windows\System32\cmd.exe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2438400" cy="36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3913413" y="1066800"/>
            <a:ext cx="5116286" cy="3733799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DatabaseByDesign</a:t>
            </a:r>
            <a:endParaRPr lang="en-US" dirty="0"/>
          </a:p>
        </p:txBody>
      </p:sp>
      <p:sp>
        <p:nvSpPr>
          <p:cNvPr id="76" name="Cloud 75"/>
          <p:cNvSpPr/>
          <p:nvPr/>
        </p:nvSpPr>
        <p:spPr>
          <a:xfrm>
            <a:off x="3633989" y="4382359"/>
            <a:ext cx="3200400" cy="196215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GoDaddy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63244" y="2133600"/>
            <a:ext cx="3423556" cy="97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95249" y="3886200"/>
            <a:ext cx="3257551" cy="26289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Accusoft HQ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457" y="4876800"/>
            <a:ext cx="1796143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connect.adeptol</a:t>
            </a:r>
            <a:endParaRPr lang="en-US" dirty="0" smtClean="0"/>
          </a:p>
          <a:p>
            <a:pPr algn="ctr"/>
            <a:r>
              <a:rPr lang="en-US" dirty="0" smtClean="0"/>
              <a:t>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3181351"/>
            <a:ext cx="146957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connect1.adv</a:t>
            </a:r>
          </a:p>
          <a:p>
            <a:pPr algn="ctr"/>
            <a:r>
              <a:rPr lang="en-US" dirty="0" smtClean="0"/>
              <a:t>.com (*)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5586" y="2190751"/>
            <a:ext cx="14750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onnect2.adv</a:t>
            </a:r>
          </a:p>
          <a:p>
            <a:pPr algn="ctr"/>
            <a:r>
              <a:rPr lang="en-US" dirty="0" smtClean="0"/>
              <a:t>.com (*)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219075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connect.adv</a:t>
            </a:r>
            <a:endParaRPr lang="en-US" dirty="0" smtClean="0"/>
          </a:p>
          <a:p>
            <a:pPr algn="ctr"/>
            <a:r>
              <a:rPr lang="en-US" dirty="0" smtClean="0"/>
              <a:t>.com (*)</a:t>
            </a:r>
          </a:p>
        </p:txBody>
      </p:sp>
      <p:sp>
        <p:nvSpPr>
          <p:cNvPr id="8" name="Can 7"/>
          <p:cNvSpPr/>
          <p:nvPr/>
        </p:nvSpPr>
        <p:spPr>
          <a:xfrm>
            <a:off x="4910568" y="4924168"/>
            <a:ext cx="10668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95249" y="1219199"/>
            <a:ext cx="3586843" cy="26289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1200" y="1600200"/>
            <a:ext cx="124913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Server/App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6813" y="2400300"/>
            <a:ext cx="125185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Browser</a:t>
            </a:r>
          </a:p>
        </p:txBody>
      </p:sp>
      <p:cxnSp>
        <p:nvCxnSpPr>
          <p:cNvPr id="15" name="Straight Connector 14"/>
          <p:cNvCxnSpPr>
            <a:stCxn id="13" idx="3"/>
            <a:endCxn id="6" idx="1"/>
          </p:cNvCxnSpPr>
          <p:nvPr/>
        </p:nvCxnSpPr>
        <p:spPr>
          <a:xfrm flipV="1">
            <a:off x="1888670" y="2609851"/>
            <a:ext cx="3445330" cy="209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  <a:endCxn id="3" idx="0"/>
          </p:cNvCxnSpPr>
          <p:nvPr/>
        </p:nvCxnSpPr>
        <p:spPr>
          <a:xfrm>
            <a:off x="1262742" y="3238500"/>
            <a:ext cx="734787" cy="1638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4" idx="1"/>
          </p:cNvCxnSpPr>
          <p:nvPr/>
        </p:nvCxnSpPr>
        <p:spPr>
          <a:xfrm>
            <a:off x="1888670" y="2819400"/>
            <a:ext cx="2302330" cy="78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8" idx="1"/>
          </p:cNvCxnSpPr>
          <p:nvPr/>
        </p:nvCxnSpPr>
        <p:spPr>
          <a:xfrm flipH="1">
            <a:off x="5443968" y="3028951"/>
            <a:ext cx="652032" cy="1895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5" idx="1"/>
          </p:cNvCxnSpPr>
          <p:nvPr/>
        </p:nvCxnSpPr>
        <p:spPr>
          <a:xfrm>
            <a:off x="6858000" y="2609851"/>
            <a:ext cx="2775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6324600"/>
            <a:ext cx="338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 “</a:t>
            </a:r>
            <a:r>
              <a:rPr lang="en-US" dirty="0" err="1" smtClean="0"/>
              <a:t>adv</a:t>
            </a:r>
            <a:r>
              <a:rPr lang="en-US" dirty="0" smtClean="0"/>
              <a:t>” = “</a:t>
            </a:r>
            <a:r>
              <a:rPr lang="en-US" dirty="0" err="1" smtClean="0"/>
              <a:t>ajaxdocumentviewer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45" name="Straight Connector 44"/>
          <p:cNvCxnSpPr>
            <a:stCxn id="4" idx="2"/>
            <a:endCxn id="8" idx="1"/>
          </p:cNvCxnSpPr>
          <p:nvPr/>
        </p:nvCxnSpPr>
        <p:spPr>
          <a:xfrm>
            <a:off x="4925786" y="4019551"/>
            <a:ext cx="518182" cy="9046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3"/>
            <a:endCxn id="8" idx="2"/>
          </p:cNvCxnSpPr>
          <p:nvPr/>
        </p:nvCxnSpPr>
        <p:spPr>
          <a:xfrm>
            <a:off x="2895600" y="5295900"/>
            <a:ext cx="2014968" cy="1997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" idx="3"/>
            <a:endCxn id="5" idx="2"/>
          </p:cNvCxnSpPr>
          <p:nvPr/>
        </p:nvCxnSpPr>
        <p:spPr>
          <a:xfrm flipV="1">
            <a:off x="2895600" y="3028951"/>
            <a:ext cx="4977493" cy="2266949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2" idx="3"/>
            <a:endCxn id="5" idx="0"/>
          </p:cNvCxnSpPr>
          <p:nvPr/>
        </p:nvCxnSpPr>
        <p:spPr>
          <a:xfrm>
            <a:off x="3230336" y="2019300"/>
            <a:ext cx="4642757" cy="17145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" idx="3"/>
            <a:endCxn id="5" idx="2"/>
          </p:cNvCxnSpPr>
          <p:nvPr/>
        </p:nvCxnSpPr>
        <p:spPr>
          <a:xfrm flipV="1">
            <a:off x="5660572" y="3028951"/>
            <a:ext cx="2212521" cy="571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4" idx="0"/>
          </p:cNvCxnSpPr>
          <p:nvPr/>
        </p:nvCxnSpPr>
        <p:spPr>
          <a:xfrm>
            <a:off x="3230336" y="2019300"/>
            <a:ext cx="1695450" cy="116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3" idx="0"/>
          </p:cNvCxnSpPr>
          <p:nvPr/>
        </p:nvCxnSpPr>
        <p:spPr>
          <a:xfrm flipH="1">
            <a:off x="1997529" y="2438400"/>
            <a:ext cx="608239" cy="2438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67600" y="5791200"/>
            <a:ext cx="1562098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10901" y="6058932"/>
            <a:ext cx="3946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10901" y="6539469"/>
            <a:ext cx="3946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2630" y="58722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2630" y="6336268"/>
            <a:ext cx="91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Failover</a:t>
            </a:r>
          </a:p>
        </p:txBody>
      </p:sp>
    </p:spTree>
    <p:extLst>
      <p:ext uri="{BB962C8B-B14F-4D97-AF65-F5344CB8AC3E}">
        <p14:creationId xmlns:p14="http://schemas.microsoft.com/office/powerpoint/2010/main" val="16909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fontScale="77500" lnSpcReduction="20000"/>
          </a:bodyPr>
          <a:lstStyle/>
          <a:p>
            <a:r>
              <a:rPr lang="en-US" dirty="0" smtClean="0"/>
              <a:t>Document Server/App</a:t>
            </a:r>
          </a:p>
          <a:p>
            <a:pPr lvl="1"/>
            <a:r>
              <a:rPr lang="en-US" dirty="0" smtClean="0"/>
              <a:t>Deliver original document on demand</a:t>
            </a:r>
          </a:p>
          <a:p>
            <a:pPr lvl="1"/>
            <a:r>
              <a:rPr lang="en-US" dirty="0" smtClean="0"/>
              <a:t>Manually test encrypted URLs</a:t>
            </a:r>
          </a:p>
          <a:p>
            <a:r>
              <a:rPr lang="en-US" dirty="0" smtClean="0"/>
              <a:t>connect.adv.</a:t>
            </a:r>
            <a:r>
              <a:rPr lang="en-US" dirty="0" smtClean="0">
                <a:hlinkClick r:id="" action="ppaction://hlinkshowjump?jump=lastslide"/>
              </a:rPr>
              <a:t>com</a:t>
            </a:r>
            <a:endParaRPr lang="en-US" dirty="0" smtClean="0"/>
          </a:p>
          <a:p>
            <a:pPr lvl="1"/>
            <a:r>
              <a:rPr lang="en-US" dirty="0" err="1" smtClean="0"/>
              <a:t>CloudConnect</a:t>
            </a:r>
            <a:r>
              <a:rPr lang="en-US" dirty="0" smtClean="0"/>
              <a:t> Launcher</a:t>
            </a:r>
          </a:p>
          <a:p>
            <a:r>
              <a:rPr lang="en-US" dirty="0" smtClean="0"/>
              <a:t>connect.adeptol.com</a:t>
            </a:r>
          </a:p>
          <a:p>
            <a:pPr lvl="1"/>
            <a:r>
              <a:rPr lang="en-US" dirty="0" smtClean="0"/>
              <a:t>Session decryption</a:t>
            </a:r>
          </a:p>
          <a:p>
            <a:pPr lvl="1"/>
            <a:r>
              <a:rPr lang="en-US" dirty="0" smtClean="0"/>
              <a:t>Convert to PNG (mobile)</a:t>
            </a:r>
          </a:p>
          <a:p>
            <a:pPr lvl="1"/>
            <a:r>
              <a:rPr lang="en-US" dirty="0" smtClean="0"/>
              <a:t>Convert CAD to </a:t>
            </a:r>
            <a:r>
              <a:rPr lang="en-US" dirty="0" err="1" smtClean="0"/>
              <a:t>swf</a:t>
            </a:r>
            <a:endParaRPr lang="en-US" dirty="0" smtClean="0"/>
          </a:p>
          <a:p>
            <a:pPr lvl="1"/>
            <a:r>
              <a:rPr lang="en-US" dirty="0" smtClean="0"/>
              <a:t>(*) </a:t>
            </a:r>
            <a:r>
              <a:rPr lang="en-US" dirty="0" err="1" smtClean="0"/>
              <a:t>CloudConnect</a:t>
            </a:r>
            <a:r>
              <a:rPr lang="en-US" dirty="0" smtClean="0"/>
              <a:t> Launcher</a:t>
            </a:r>
          </a:p>
          <a:p>
            <a:pPr lvl="1"/>
            <a:r>
              <a:rPr lang="en-US" dirty="0" smtClean="0"/>
              <a:t>(*) Convert to </a:t>
            </a:r>
            <a:r>
              <a:rPr lang="en-US" dirty="0" err="1" smtClean="0"/>
              <a:t>swf</a:t>
            </a:r>
            <a:endParaRPr lang="en-US" dirty="0" smtClean="0"/>
          </a:p>
          <a:p>
            <a:r>
              <a:rPr lang="en-US" dirty="0" smtClean="0"/>
              <a:t>connect1.adv.com</a:t>
            </a:r>
          </a:p>
          <a:p>
            <a:pPr lvl="1"/>
            <a:r>
              <a:rPr lang="en-US" dirty="0" smtClean="0"/>
              <a:t>Session decryption</a:t>
            </a:r>
          </a:p>
          <a:p>
            <a:pPr lvl="1"/>
            <a:r>
              <a:rPr lang="en-US" dirty="0" smtClean="0"/>
              <a:t>Convert all but CAD to </a:t>
            </a:r>
            <a:r>
              <a:rPr lang="en-US" dirty="0" err="1" smtClean="0"/>
              <a:t>swf</a:t>
            </a:r>
            <a:endParaRPr lang="en-US" dirty="0" smtClean="0"/>
          </a:p>
          <a:p>
            <a:pPr lvl="1"/>
            <a:r>
              <a:rPr lang="en-US" dirty="0" smtClean="0"/>
              <a:t>Cache files</a:t>
            </a:r>
          </a:p>
          <a:p>
            <a:pPr lvl="1"/>
            <a:r>
              <a:rPr lang="en-US" dirty="0" smtClean="0"/>
              <a:t>(*) </a:t>
            </a:r>
            <a:r>
              <a:rPr lang="en-US" dirty="0" err="1" smtClean="0"/>
              <a:t>CloudConnect</a:t>
            </a:r>
            <a:r>
              <a:rPr lang="en-US" dirty="0" smtClean="0"/>
              <a:t> Launcher</a:t>
            </a:r>
          </a:p>
          <a:p>
            <a:pPr lvl="1"/>
            <a:r>
              <a:rPr lang="en-US" dirty="0" smtClean="0"/>
              <a:t>(*) Convert to PNG (mobile)</a:t>
            </a:r>
          </a:p>
          <a:p>
            <a:r>
              <a:rPr lang="en-US" dirty="0" smtClean="0"/>
              <a:t>connect2.adv.com</a:t>
            </a:r>
          </a:p>
          <a:p>
            <a:pPr lvl="1"/>
            <a:r>
              <a:rPr lang="en-US" dirty="0" smtClean="0"/>
              <a:t>URL decryption</a:t>
            </a:r>
          </a:p>
          <a:p>
            <a:pPr lvl="1"/>
            <a:r>
              <a:rPr lang="en-US" dirty="0" smtClean="0"/>
              <a:t>Session encryption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Licensing</a:t>
            </a:r>
          </a:p>
          <a:p>
            <a:pPr lvl="1"/>
            <a:r>
              <a:rPr lang="en-US" dirty="0" smtClean="0"/>
              <a:t>Track cached documents</a:t>
            </a:r>
          </a:p>
          <a:p>
            <a:pPr lvl="1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7335" y="6336268"/>
            <a:ext cx="250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 Only in failover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Sequence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9" y="1578576"/>
            <a:ext cx="160020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connect1.adv</a:t>
            </a:r>
          </a:p>
          <a:p>
            <a:pPr algn="ctr"/>
            <a:r>
              <a:rPr lang="en-US" sz="1400" dirty="0" smtClean="0"/>
              <a:t>.com</a:t>
            </a:r>
          </a:p>
          <a:p>
            <a:pPr algn="ctr"/>
            <a:r>
              <a:rPr lang="en-US" sz="1400" dirty="0" err="1" smtClean="0"/>
              <a:t>connect.adeptol</a:t>
            </a:r>
            <a:endParaRPr lang="en-US" sz="1400" dirty="0" smtClean="0"/>
          </a:p>
          <a:p>
            <a:pPr algn="ctr"/>
            <a:r>
              <a:rPr lang="en-US" sz="1400" dirty="0" smtClean="0"/>
              <a:t>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578576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onnect2.adv</a:t>
            </a:r>
          </a:p>
          <a:p>
            <a:pPr algn="ctr"/>
            <a:r>
              <a:rPr lang="en-US" dirty="0" smtClean="0"/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584754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connect.adv</a:t>
            </a:r>
            <a:endParaRPr lang="en-US" dirty="0" smtClean="0"/>
          </a:p>
          <a:p>
            <a:pPr algn="ctr"/>
            <a:r>
              <a:rPr lang="en-US" dirty="0" smtClean="0"/>
              <a:t>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464" y="1584754"/>
            <a:ext cx="124913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</a:t>
            </a:r>
            <a:r>
              <a:rPr lang="en-US" dirty="0" smtClean="0">
                <a:hlinkClick r:id="rId2"/>
              </a:rPr>
              <a:t>Server/App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1" y="1584754"/>
            <a:ext cx="123203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Browser</a:t>
            </a: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>
            <a:off x="1509032" y="2422954"/>
            <a:ext cx="0" cy="42064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</p:cNvCxnSpPr>
          <p:nvPr/>
        </p:nvCxnSpPr>
        <p:spPr>
          <a:xfrm>
            <a:off x="2902018" y="2422954"/>
            <a:ext cx="0" cy="42064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4381500" y="2422954"/>
            <a:ext cx="0" cy="42064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</p:cNvCxnSpPr>
          <p:nvPr/>
        </p:nvCxnSpPr>
        <p:spPr>
          <a:xfrm>
            <a:off x="5981700" y="2416776"/>
            <a:ext cx="0" cy="42126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</p:cNvCxnSpPr>
          <p:nvPr/>
        </p:nvCxnSpPr>
        <p:spPr>
          <a:xfrm>
            <a:off x="7658100" y="2416776"/>
            <a:ext cx="0" cy="42126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02018" y="3581400"/>
            <a:ext cx="14794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2557046"/>
            <a:ext cx="111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Provide </a:t>
            </a:r>
          </a:p>
          <a:p>
            <a:r>
              <a:rPr lang="en-US" sz="1600" dirty="0" smtClean="0"/>
              <a:t>source URL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21268" y="2996625"/>
            <a:ext cx="111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</a:t>
            </a:r>
          </a:p>
          <a:p>
            <a:r>
              <a:rPr lang="en-US" sz="1600" dirty="0" smtClean="0"/>
              <a:t>source URL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24000" y="3124200"/>
            <a:ext cx="1397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02051" y="3657600"/>
            <a:ext cx="1473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Encrypt session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381500" y="3996154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4114800"/>
            <a:ext cx="125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Redirect URL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921268" y="4453354"/>
            <a:ext cx="14807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21268" y="4910554"/>
            <a:ext cx="476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14850" y="4572000"/>
            <a:ext cx="12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URL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477000" y="5486400"/>
            <a:ext cx="114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PCC Viewer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895600" y="5824954"/>
            <a:ext cx="4762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509032" y="5367754"/>
            <a:ext cx="61490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38796" y="5029200"/>
            <a:ext cx="175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document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553200" y="5925979"/>
            <a:ext cx="104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Converted</a:t>
            </a:r>
          </a:p>
          <a:p>
            <a:r>
              <a:rPr lang="en-US" sz="1600" dirty="0" smtClean="0"/>
              <a:t>document</a:t>
            </a:r>
            <a:endParaRPr lang="en-US" sz="16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895601" y="6510754"/>
            <a:ext cx="47829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7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Encrypted Source URL Sequence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1578576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onnect2.adv</a:t>
            </a:r>
          </a:p>
          <a:p>
            <a:pPr algn="ctr"/>
            <a:r>
              <a:rPr lang="en-US" dirty="0" smtClean="0"/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0699" y="1584754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connect.adv</a:t>
            </a:r>
            <a:endParaRPr lang="en-US" dirty="0" smtClean="0"/>
          </a:p>
          <a:p>
            <a:pPr algn="ctr"/>
            <a:r>
              <a:rPr lang="en-US" dirty="0" smtClean="0"/>
              <a:t>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464" y="1584754"/>
            <a:ext cx="124913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Server/App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6566" y="1584754"/>
            <a:ext cx="123203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Browser</a:t>
            </a: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>
            <a:off x="1509032" y="2422954"/>
            <a:ext cx="0" cy="42064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</p:cNvCxnSpPr>
          <p:nvPr/>
        </p:nvCxnSpPr>
        <p:spPr>
          <a:xfrm>
            <a:off x="3422583" y="2422954"/>
            <a:ext cx="0" cy="42064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5474599" y="2422954"/>
            <a:ext cx="0" cy="42064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</p:cNvCxnSpPr>
          <p:nvPr/>
        </p:nvCxnSpPr>
        <p:spPr>
          <a:xfrm>
            <a:off x="7505700" y="2416776"/>
            <a:ext cx="0" cy="42126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5385375"/>
            <a:ext cx="2083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4267200"/>
            <a:ext cx="1755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Provide encrypted </a:t>
            </a:r>
          </a:p>
          <a:p>
            <a:r>
              <a:rPr lang="en-US" sz="1600" dirty="0" smtClean="0"/>
              <a:t>source URL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4800600"/>
            <a:ext cx="179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encrypted </a:t>
            </a:r>
          </a:p>
          <a:p>
            <a:r>
              <a:rPr lang="en-US" sz="1600" dirty="0" smtClean="0"/>
              <a:t>source URL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24000" y="4834354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95150" y="5452646"/>
            <a:ext cx="182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Decrypt source URL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74599" y="5791200"/>
            <a:ext cx="2031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33250" y="5909846"/>
            <a:ext cx="1473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Encrypt session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74599" y="6248400"/>
            <a:ext cx="2031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56002" y="6071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2514600"/>
            <a:ext cx="1678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Optionally test </a:t>
            </a:r>
          </a:p>
          <a:p>
            <a:r>
              <a:rPr lang="en-US" sz="1600" dirty="0" smtClean="0"/>
              <a:t>encrypted source </a:t>
            </a:r>
          </a:p>
          <a:p>
            <a:r>
              <a:rPr lang="en-US" sz="1600" dirty="0" smtClean="0"/>
              <a:t>URL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24000" y="3345597"/>
            <a:ext cx="5981700" cy="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" y="3886200"/>
            <a:ext cx="83058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7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182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CloudConnect </vt:lpstr>
      <vt:lpstr>Machine Relationships</vt:lpstr>
      <vt:lpstr>Server Functions</vt:lpstr>
      <vt:lpstr>High-Level Sequence Diagram</vt:lpstr>
      <vt:lpstr>Encrypted Source URL Sequence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CloudConnect Architecture</dc:title>
  <dc:creator>Butch Taylor</dc:creator>
  <cp:lastModifiedBy>kirill Dubinin</cp:lastModifiedBy>
  <cp:revision>18</cp:revision>
  <dcterms:created xsi:type="dcterms:W3CDTF">2012-05-03T16:06:02Z</dcterms:created>
  <dcterms:modified xsi:type="dcterms:W3CDTF">2015-03-25T12:19:55Z</dcterms:modified>
</cp:coreProperties>
</file>