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46F1-59C1-4FCF-A509-612B076760EB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9C5-E388-4C77-9E71-7A45F469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6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46F1-59C1-4FCF-A509-612B076760EB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9C5-E388-4C77-9E71-7A45F469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5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46F1-59C1-4FCF-A509-612B076760EB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9C5-E388-4C77-9E71-7A45F469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1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46F1-59C1-4FCF-A509-612B076760EB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9C5-E388-4C77-9E71-7A45F469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9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46F1-59C1-4FCF-A509-612B076760EB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9C5-E388-4C77-9E71-7A45F469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46F1-59C1-4FCF-A509-612B076760EB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9C5-E388-4C77-9E71-7A45F469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3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46F1-59C1-4FCF-A509-612B076760EB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9C5-E388-4C77-9E71-7A45F469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46F1-59C1-4FCF-A509-612B076760EB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9C5-E388-4C77-9E71-7A45F469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4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46F1-59C1-4FCF-A509-612B076760EB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9C5-E388-4C77-9E71-7A45F469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46F1-59C1-4FCF-A509-612B076760EB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9C5-E388-4C77-9E71-7A45F469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46F1-59C1-4FCF-A509-612B076760EB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9C5-E388-4C77-9E71-7A45F469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2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646F1-59C1-4FCF-A509-612B076760EB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3A9C5-E388-4C77-9E71-7A45F469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1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usoft.com/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page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3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#2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973191"/>
              </p:ext>
            </p:extLst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hlinkClick r:id="rId2" action="ppaction://hlinksldjump"/>
                        </a:rPr>
                        <a:t>Go to page #3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hlinkClick r:id="" action="ppaction://hlinkshowjump?jump=lastslide"/>
                        </a:rPr>
                        <a:t>Last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hlinkClick r:id="" action="ppaction://hlinkshowjump?jump=lastslide"/>
                        </a:rPr>
                        <a:t> page </a:t>
                      </a:r>
                      <a:r>
                        <a:rPr lang="en-US" baseline="0" dirty="0" smtClean="0">
                          <a:hlinkClick r:id="rId3"/>
                        </a:rPr>
                        <a:t>google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76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#3</a:t>
            </a:r>
            <a:endParaRPr lang="en-US" dirty="0"/>
          </a:p>
        </p:txBody>
      </p:sp>
      <p:pic>
        <p:nvPicPr>
          <p:cNvPr id="4" name="Content Placeholder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90158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hlinkClick r:id="rId2" action="ppaction://hlinksldjump"/>
              </a:rPr>
              <a:t>Go to #2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hlinkClick r:id="" action="ppaction://hlinkshowjump?jump=previousslide"/>
              </a:rPr>
              <a:t>Go to </a:t>
            </a:r>
            <a:r>
              <a:rPr lang="en-US" dirty="0" err="1" smtClean="0">
                <a:solidFill>
                  <a:srgbClr val="FF0000"/>
                </a:solidFill>
                <a:hlinkClick r:id="" action="ppaction://hlinkshowjump?jump=previousslide"/>
              </a:rPr>
              <a:t>prev</a:t>
            </a:r>
            <a:r>
              <a:rPr lang="en-US" dirty="0" smtClean="0">
                <a:solidFill>
                  <a:srgbClr val="FF0000"/>
                </a:solidFill>
                <a:hlinkClick r:id="" action="ppaction://hlinkshowjump?jump=previousslide"/>
              </a:rPr>
              <a:t> </a:t>
            </a:r>
            <a:r>
              <a:rPr lang="en-US" dirty="0" smtClean="0">
                <a:solidFill>
                  <a:srgbClr val="FF0000"/>
                </a:solidFill>
                <a:hlinkClick r:id="" action="ppaction://hlinkshowjump?jump=previousslide"/>
              </a:rPr>
              <a:t>slide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" action="ppaction://hlinkshowjump?jump=nextslide"/>
              </a:rPr>
              <a:t>Go to </a:t>
            </a:r>
            <a:r>
              <a:rPr lang="en-US" dirty="0" smtClean="0">
                <a:solidFill>
                  <a:srgbClr val="FF0000"/>
                </a:solidFill>
                <a:hlinkClick r:id="" action="ppaction://hlinkshowjump?jump=nextslide"/>
              </a:rPr>
              <a:t>next </a:t>
            </a:r>
            <a:r>
              <a:rPr lang="en-US" dirty="0">
                <a:solidFill>
                  <a:srgbClr val="FF0000"/>
                </a:solidFill>
                <a:hlinkClick r:id="" action="ppaction://hlinkshowjump?jump=nextslide"/>
              </a:rPr>
              <a:t>slide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6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first page</a:t>
            </a:r>
          </a:p>
          <a:p>
            <a:pPr marL="0" indent="0">
              <a:buNone/>
            </a:pPr>
            <a:r>
              <a:rPr lang="en-US" dirty="0" smtClean="0">
                <a:hlinkClick r:id="" action="ppaction://hlinkshowjump?jump=firstslide"/>
              </a:rPr>
              <a:t>Go to first page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 to first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4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First page 1</vt:lpstr>
      <vt:lpstr>Page #2</vt:lpstr>
      <vt:lpstr>Page #3</vt:lpstr>
      <vt:lpstr>Page #4</vt:lpstr>
      <vt:lpstr>Last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page 1</dc:title>
  <dc:creator>kirill Dubinin</dc:creator>
  <cp:lastModifiedBy>Andrey</cp:lastModifiedBy>
  <cp:revision>10</cp:revision>
  <dcterms:created xsi:type="dcterms:W3CDTF">2015-03-06T08:47:50Z</dcterms:created>
  <dcterms:modified xsi:type="dcterms:W3CDTF">2015-06-10T10:38:42Z</dcterms:modified>
</cp:coreProperties>
</file>