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3E4-7100-46E1-B63D-5E135FC5240A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1F98-C245-4DE2-A69C-CB501C850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70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3E4-7100-46E1-B63D-5E135FC5240A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1F98-C245-4DE2-A69C-CB501C850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07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3E4-7100-46E1-B63D-5E135FC5240A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1F98-C245-4DE2-A69C-CB501C850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50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3E4-7100-46E1-B63D-5E135FC5240A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1F98-C245-4DE2-A69C-CB501C850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34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3E4-7100-46E1-B63D-5E135FC5240A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1F98-C245-4DE2-A69C-CB501C850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78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3E4-7100-46E1-B63D-5E135FC5240A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1F98-C245-4DE2-A69C-CB501C850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89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3E4-7100-46E1-B63D-5E135FC5240A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1F98-C245-4DE2-A69C-CB501C850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81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3E4-7100-46E1-B63D-5E135FC5240A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1F98-C245-4DE2-A69C-CB501C850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99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3E4-7100-46E1-B63D-5E135FC5240A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1F98-C245-4DE2-A69C-CB501C850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54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3E4-7100-46E1-B63D-5E135FC5240A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1F98-C245-4DE2-A69C-CB501C850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63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C3E4-7100-46E1-B63D-5E135FC5240A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1F98-C245-4DE2-A69C-CB501C850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29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8C3E4-7100-46E1-B63D-5E135FC5240A}" type="datetimeFigureOut">
              <a:rPr lang="ru-RU" smtClean="0"/>
              <a:t>03.06.2015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31F98-C245-4DE2-A69C-CB501C850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12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Page1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57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LinkToPage1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763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Экран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Page1</vt:lpstr>
      <vt:lpstr>Page2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</dc:creator>
  <cp:lastModifiedBy>Andrey</cp:lastModifiedBy>
  <cp:revision>2</cp:revision>
  <dcterms:created xsi:type="dcterms:W3CDTF">2015-06-03T06:56:32Z</dcterms:created>
  <dcterms:modified xsi:type="dcterms:W3CDTF">2015-06-03T06:58:16Z</dcterms:modified>
</cp:coreProperties>
</file>