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5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C3E4-7100-46E1-B63D-5E135FC5240A}" type="datetimeFigureOut">
              <a:rPr lang="ru-RU" smtClean="0"/>
              <a:t>03.06.2015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1F98-C245-4DE2-A69C-CB501C8500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709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C3E4-7100-46E1-B63D-5E135FC5240A}" type="datetimeFigureOut">
              <a:rPr lang="ru-RU" smtClean="0"/>
              <a:t>03.06.2015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1F98-C245-4DE2-A69C-CB501C8500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077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C3E4-7100-46E1-B63D-5E135FC5240A}" type="datetimeFigureOut">
              <a:rPr lang="ru-RU" smtClean="0"/>
              <a:t>03.06.2015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1F98-C245-4DE2-A69C-CB501C8500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506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C3E4-7100-46E1-B63D-5E135FC5240A}" type="datetimeFigureOut">
              <a:rPr lang="ru-RU" smtClean="0"/>
              <a:t>03.06.2015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1F98-C245-4DE2-A69C-CB501C8500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343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C3E4-7100-46E1-B63D-5E135FC5240A}" type="datetimeFigureOut">
              <a:rPr lang="ru-RU" smtClean="0"/>
              <a:t>03.06.2015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1F98-C245-4DE2-A69C-CB501C8500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78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C3E4-7100-46E1-B63D-5E135FC5240A}" type="datetimeFigureOut">
              <a:rPr lang="ru-RU" smtClean="0"/>
              <a:t>03.06.2015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1F98-C245-4DE2-A69C-CB501C8500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89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C3E4-7100-46E1-B63D-5E135FC5240A}" type="datetimeFigureOut">
              <a:rPr lang="ru-RU" smtClean="0"/>
              <a:t>03.06.2015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1F98-C245-4DE2-A69C-CB501C8500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1818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C3E4-7100-46E1-B63D-5E135FC5240A}" type="datetimeFigureOut">
              <a:rPr lang="ru-RU" smtClean="0"/>
              <a:t>03.06.2015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1F98-C245-4DE2-A69C-CB501C8500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99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C3E4-7100-46E1-B63D-5E135FC5240A}" type="datetimeFigureOut">
              <a:rPr lang="ru-RU" smtClean="0"/>
              <a:t>03.06.2015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1F98-C245-4DE2-A69C-CB501C8500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545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C3E4-7100-46E1-B63D-5E135FC5240A}" type="datetimeFigureOut">
              <a:rPr lang="ru-RU" smtClean="0"/>
              <a:t>03.06.2015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1F98-C245-4DE2-A69C-CB501C8500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632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C3E4-7100-46E1-B63D-5E135FC5240A}" type="datetimeFigureOut">
              <a:rPr lang="ru-RU" smtClean="0"/>
              <a:t>03.06.2015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1F98-C245-4DE2-A69C-CB501C8500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291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8C3E4-7100-46E1-B63D-5E135FC5240A}" type="datetimeFigureOut">
              <a:rPr lang="ru-RU" smtClean="0"/>
              <a:t>03.06.2015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31F98-C245-4DE2-A69C-CB501C8500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129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Page1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>
                <a:hlinkClick r:id="rId2" action="ppaction://hlinksldjump"/>
              </a:rPr>
              <a:t>Link1ToPage1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957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</Words>
  <Application>Microsoft Office PowerPoint</Application>
  <PresentationFormat>Экран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Page1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</dc:creator>
  <cp:lastModifiedBy>Andrey</cp:lastModifiedBy>
  <cp:revision>6</cp:revision>
  <dcterms:created xsi:type="dcterms:W3CDTF">2015-06-03T06:56:32Z</dcterms:created>
  <dcterms:modified xsi:type="dcterms:W3CDTF">2015-06-03T07:02:57Z</dcterms:modified>
</cp:coreProperties>
</file>