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0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8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9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1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6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9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Link1ToPage3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NoLinks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6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NoLinks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4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Экран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Page1</vt:lpstr>
      <vt:lpstr>Page2</vt:lpstr>
      <vt:lpstr>Page3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5</cp:revision>
  <dcterms:created xsi:type="dcterms:W3CDTF">2015-06-03T06:56:32Z</dcterms:created>
  <dcterms:modified xsi:type="dcterms:W3CDTF">2015-06-03T07:02:25Z</dcterms:modified>
</cp:coreProperties>
</file>