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46DA-6E40-4D42-86A4-080639C8DB5F}" type="datetimeFigureOut">
              <a:rPr lang="ru-RU" smtClean="0"/>
              <a:t>24.01.2016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E37-3913-4DF3-A921-25CD47F37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05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46DA-6E40-4D42-86A4-080639C8DB5F}" type="datetimeFigureOut">
              <a:rPr lang="ru-RU" smtClean="0"/>
              <a:t>24.01.2016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E37-3913-4DF3-A921-25CD47F37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0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46DA-6E40-4D42-86A4-080639C8DB5F}" type="datetimeFigureOut">
              <a:rPr lang="ru-RU" smtClean="0"/>
              <a:t>24.01.2016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E37-3913-4DF3-A921-25CD47F37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80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46DA-6E40-4D42-86A4-080639C8DB5F}" type="datetimeFigureOut">
              <a:rPr lang="ru-RU" smtClean="0"/>
              <a:t>24.01.2016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E37-3913-4DF3-A921-25CD47F37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65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46DA-6E40-4D42-86A4-080639C8DB5F}" type="datetimeFigureOut">
              <a:rPr lang="ru-RU" smtClean="0"/>
              <a:t>24.01.2016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E37-3913-4DF3-A921-25CD47F37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03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46DA-6E40-4D42-86A4-080639C8DB5F}" type="datetimeFigureOut">
              <a:rPr lang="ru-RU" smtClean="0"/>
              <a:t>24.01.2016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E37-3913-4DF3-A921-25CD47F37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92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46DA-6E40-4D42-86A4-080639C8DB5F}" type="datetimeFigureOut">
              <a:rPr lang="ru-RU" smtClean="0"/>
              <a:t>24.01.2016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E37-3913-4DF3-A921-25CD47F37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0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46DA-6E40-4D42-86A4-080639C8DB5F}" type="datetimeFigureOut">
              <a:rPr lang="ru-RU" smtClean="0"/>
              <a:t>24.01.2016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E37-3913-4DF3-A921-25CD47F37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13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46DA-6E40-4D42-86A4-080639C8DB5F}" type="datetimeFigureOut">
              <a:rPr lang="ru-RU" smtClean="0"/>
              <a:t>24.01.2016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E37-3913-4DF3-A921-25CD47F37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8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46DA-6E40-4D42-86A4-080639C8DB5F}" type="datetimeFigureOut">
              <a:rPr lang="ru-RU" smtClean="0"/>
              <a:t>24.01.2016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E37-3913-4DF3-A921-25CD47F37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52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46DA-6E40-4D42-86A4-080639C8DB5F}" type="datetimeFigureOut">
              <a:rPr lang="ru-RU" smtClean="0"/>
              <a:t>24.01.2016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E37-3913-4DF3-A921-25CD47F37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11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46DA-6E40-4D42-86A4-080639C8DB5F}" type="datetimeFigureOut">
              <a:rPr lang="ru-RU" smtClean="0"/>
              <a:t>24.01.2016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EE37-3913-4DF3-A921-25CD47F37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5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04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Page2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65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10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42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 page </a:t>
            </a:r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9965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Экран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Page 1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1</dc:title>
  <dc:creator>Артем</dc:creator>
  <cp:lastModifiedBy>Артем</cp:lastModifiedBy>
  <cp:revision>1</cp:revision>
  <dcterms:created xsi:type="dcterms:W3CDTF">2016-01-24T12:39:41Z</dcterms:created>
  <dcterms:modified xsi:type="dcterms:W3CDTF">2016-01-24T12:41:10Z</dcterms:modified>
</cp:coreProperties>
</file>