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g5x8OfuSiZGhWACvq5IvHaDJM6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gif"/><Relationship Id="rId4" Type="http://schemas.openxmlformats.org/officeDocument/2006/relationships/image" Target="../media/image29.gif"/><Relationship Id="rId5" Type="http://schemas.openxmlformats.org/officeDocument/2006/relationships/image" Target="../media/image2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gif"/><Relationship Id="rId4" Type="http://schemas.openxmlformats.org/officeDocument/2006/relationships/image" Target="../media/image12.gif"/><Relationship Id="rId5" Type="http://schemas.openxmlformats.org/officeDocument/2006/relationships/image" Target="../media/image51.gif"/><Relationship Id="rId6" Type="http://schemas.openxmlformats.org/officeDocument/2006/relationships/image" Target="../media/image6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gif"/><Relationship Id="rId4" Type="http://schemas.openxmlformats.org/officeDocument/2006/relationships/image" Target="../media/image17.gif"/><Relationship Id="rId5" Type="http://schemas.openxmlformats.org/officeDocument/2006/relationships/image" Target="../media/image27.gif"/><Relationship Id="rId6" Type="http://schemas.openxmlformats.org/officeDocument/2006/relationships/image" Target="../media/image33.gif"/><Relationship Id="rId7" Type="http://schemas.openxmlformats.org/officeDocument/2006/relationships/image" Target="../media/image3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2.gif"/><Relationship Id="rId4" Type="http://schemas.openxmlformats.org/officeDocument/2006/relationships/image" Target="../media/image3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gif"/><Relationship Id="rId4" Type="http://schemas.openxmlformats.org/officeDocument/2006/relationships/image" Target="../media/image6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.gif"/><Relationship Id="rId4" Type="http://schemas.openxmlformats.org/officeDocument/2006/relationships/image" Target="../media/image4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gif"/><Relationship Id="rId4" Type="http://schemas.openxmlformats.org/officeDocument/2006/relationships/image" Target="../media/image42.gif"/><Relationship Id="rId5" Type="http://schemas.openxmlformats.org/officeDocument/2006/relationships/image" Target="../media/image44.gif"/><Relationship Id="rId6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gif"/><Relationship Id="rId4" Type="http://schemas.openxmlformats.org/officeDocument/2006/relationships/image" Target="../media/image6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gif"/><Relationship Id="rId4" Type="http://schemas.openxmlformats.org/officeDocument/2006/relationships/image" Target="../media/image66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gif"/><Relationship Id="rId4" Type="http://schemas.openxmlformats.org/officeDocument/2006/relationships/image" Target="../media/image7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gif"/><Relationship Id="rId4" Type="http://schemas.openxmlformats.org/officeDocument/2006/relationships/image" Target="../media/image6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4.gif"/><Relationship Id="rId5" Type="http://schemas.openxmlformats.org/officeDocument/2006/relationships/image" Target="../media/image17.gif"/><Relationship Id="rId6" Type="http://schemas.openxmlformats.org/officeDocument/2006/relationships/image" Target="../media/image7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jpg"/><Relationship Id="rId4" Type="http://schemas.openxmlformats.org/officeDocument/2006/relationships/image" Target="../media/image64.gif"/><Relationship Id="rId5" Type="http://schemas.openxmlformats.org/officeDocument/2006/relationships/image" Target="../media/image70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gif"/><Relationship Id="rId4" Type="http://schemas.openxmlformats.org/officeDocument/2006/relationships/image" Target="../media/image61.gif"/><Relationship Id="rId5" Type="http://schemas.openxmlformats.org/officeDocument/2006/relationships/image" Target="../media/image101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9.gif"/><Relationship Id="rId4" Type="http://schemas.openxmlformats.org/officeDocument/2006/relationships/image" Target="../media/image72.gif"/><Relationship Id="rId5" Type="http://schemas.openxmlformats.org/officeDocument/2006/relationships/image" Target="../media/image68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9.gif"/><Relationship Id="rId4" Type="http://schemas.openxmlformats.org/officeDocument/2006/relationships/image" Target="../media/image72.gif"/><Relationship Id="rId5" Type="http://schemas.openxmlformats.org/officeDocument/2006/relationships/image" Target="../media/image68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7.gif"/><Relationship Id="rId4" Type="http://schemas.openxmlformats.org/officeDocument/2006/relationships/image" Target="../media/image80.gif"/><Relationship Id="rId5" Type="http://schemas.openxmlformats.org/officeDocument/2006/relationships/image" Target="../media/image85.gif"/><Relationship Id="rId6" Type="http://schemas.openxmlformats.org/officeDocument/2006/relationships/image" Target="../media/image73.gif"/><Relationship Id="rId7" Type="http://schemas.openxmlformats.org/officeDocument/2006/relationships/image" Target="../media/image7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6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4.gif"/><Relationship Id="rId4" Type="http://schemas.openxmlformats.org/officeDocument/2006/relationships/image" Target="../media/image78.gif"/><Relationship Id="rId5" Type="http://schemas.openxmlformats.org/officeDocument/2006/relationships/image" Target="../media/image77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6.gif"/><Relationship Id="rId4" Type="http://schemas.openxmlformats.org/officeDocument/2006/relationships/image" Target="../media/image84.gif"/><Relationship Id="rId5" Type="http://schemas.openxmlformats.org/officeDocument/2006/relationships/image" Target="../media/image78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6.gif"/><Relationship Id="rId4" Type="http://schemas.openxmlformats.org/officeDocument/2006/relationships/image" Target="../media/image92.gif"/><Relationship Id="rId5" Type="http://schemas.openxmlformats.org/officeDocument/2006/relationships/image" Target="../media/image87.gif"/><Relationship Id="rId6" Type="http://schemas.openxmlformats.org/officeDocument/2006/relationships/image" Target="../media/image102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gif"/><Relationship Id="rId4" Type="http://schemas.openxmlformats.org/officeDocument/2006/relationships/image" Target="../media/image4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2.gif"/><Relationship Id="rId5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0.gif"/><Relationship Id="rId4" Type="http://schemas.openxmlformats.org/officeDocument/2006/relationships/image" Target="../media/image103.gif"/><Relationship Id="rId5" Type="http://schemas.openxmlformats.org/officeDocument/2006/relationships/image" Target="../media/image93.gif"/><Relationship Id="rId6" Type="http://schemas.openxmlformats.org/officeDocument/2006/relationships/image" Target="../media/image78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4.gif"/><Relationship Id="rId4" Type="http://schemas.openxmlformats.org/officeDocument/2006/relationships/image" Target="../media/image94.gif"/><Relationship Id="rId5" Type="http://schemas.openxmlformats.org/officeDocument/2006/relationships/image" Target="../media/image4.gif"/><Relationship Id="rId6" Type="http://schemas.openxmlformats.org/officeDocument/2006/relationships/image" Target="../media/image100.gif"/><Relationship Id="rId7" Type="http://schemas.openxmlformats.org/officeDocument/2006/relationships/image" Target="../media/image98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1.gif"/><Relationship Id="rId4" Type="http://schemas.openxmlformats.org/officeDocument/2006/relationships/image" Target="../media/image99.gif"/><Relationship Id="rId5" Type="http://schemas.openxmlformats.org/officeDocument/2006/relationships/image" Target="../media/image96.gif"/><Relationship Id="rId6" Type="http://schemas.openxmlformats.org/officeDocument/2006/relationships/image" Target="../media/image95.gif"/><Relationship Id="rId7" Type="http://schemas.openxmlformats.org/officeDocument/2006/relationships/image" Target="../media/image111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1.gif"/><Relationship Id="rId4" Type="http://schemas.openxmlformats.org/officeDocument/2006/relationships/image" Target="../media/image99.gif"/><Relationship Id="rId5" Type="http://schemas.openxmlformats.org/officeDocument/2006/relationships/image" Target="../media/image106.gif"/><Relationship Id="rId6" Type="http://schemas.openxmlformats.org/officeDocument/2006/relationships/image" Target="../media/image109.gif"/><Relationship Id="rId7" Type="http://schemas.openxmlformats.org/officeDocument/2006/relationships/image" Target="../media/image7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7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5.gif"/><Relationship Id="rId5" Type="http://schemas.openxmlformats.org/officeDocument/2006/relationships/image" Target="../media/image2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3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Relationship Id="rId9" Type="http://schemas.openxmlformats.org/officeDocument/2006/relationships/image" Target="../media/image18.gif"/><Relationship Id="rId5" Type="http://schemas.openxmlformats.org/officeDocument/2006/relationships/image" Target="../media/image9.gif"/><Relationship Id="rId6" Type="http://schemas.openxmlformats.org/officeDocument/2006/relationships/image" Target="../media/image13.gif"/><Relationship Id="rId7" Type="http://schemas.openxmlformats.org/officeDocument/2006/relationships/image" Target="../media/image21.gif"/><Relationship Id="rId8" Type="http://schemas.openxmlformats.org/officeDocument/2006/relationships/image" Target="../media/image3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60.gif"/><Relationship Id="rId5" Type="http://schemas.openxmlformats.org/officeDocument/2006/relationships/image" Target="../media/image13.gif"/><Relationship Id="rId6" Type="http://schemas.openxmlformats.org/officeDocument/2006/relationships/image" Target="../media/image21.gif"/><Relationship Id="rId7" Type="http://schemas.openxmlformats.org/officeDocument/2006/relationships/image" Target="../media/image19.gif"/><Relationship Id="rId8" Type="http://schemas.openxmlformats.org/officeDocument/2006/relationships/image" Target="../media/image3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31485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2" name="Google Shape;3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73775" y="1129950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6" name="Google Shape;4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3" name="Google Shape;4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5">
            <a:alphaModFix/>
          </a:blip>
          <a:srcRect b="58324" l="-1916" r="93942" t="0"/>
          <a:stretch/>
        </p:blipFill>
        <p:spPr>
          <a:xfrm>
            <a:off x="2756589" y="39051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7" name="Google Shape;487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0"/>
          <p:cNvPicPr preferRelativeResize="0"/>
          <p:nvPr/>
        </p:nvPicPr>
        <p:blipFill rotWithShape="1">
          <a:blip r:embed="rId6">
            <a:alphaModFix/>
          </a:blip>
          <a:srcRect b="58324" l="-1916" r="93942" t="0"/>
          <a:stretch/>
        </p:blipFill>
        <p:spPr>
          <a:xfrm>
            <a:off x="1994589" y="209089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 rotWithShape="1">
          <a:blip r:embed="rId6">
            <a:alphaModFix/>
          </a:blip>
          <a:srcRect b="58324" l="-1916" r="93942" t="0"/>
          <a:stretch/>
        </p:blipFill>
        <p:spPr>
          <a:xfrm>
            <a:off x="1588315" y="44385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7" name="Google Shape;5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6" name="Google Shape;51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9" name="Google Shape;51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5" name="Google Shape;525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9" name="Google Shape;539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4" name="Google Shape;5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4"/>
          <p:cNvPicPr preferRelativeResize="0"/>
          <p:nvPr/>
        </p:nvPicPr>
        <p:blipFill rotWithShape="1">
          <a:blip r:embed="rId7">
            <a:alphaModFix/>
          </a:blip>
          <a:srcRect b="58324" l="-1916" r="93942" t="0"/>
          <a:stretch/>
        </p:blipFill>
        <p:spPr>
          <a:xfrm>
            <a:off x="2117889" y="40395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4"/>
          <p:cNvPicPr preferRelativeResize="0"/>
          <p:nvPr/>
        </p:nvPicPr>
        <p:blipFill rotWithShape="1">
          <a:blip r:embed="rId7">
            <a:alphaModFix/>
          </a:blip>
          <a:srcRect b="58324" l="-1916" r="93942" t="0"/>
          <a:stretch/>
        </p:blipFill>
        <p:spPr>
          <a:xfrm>
            <a:off x="2092614" y="2210749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272725" y="478050"/>
            <a:ext cx="12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