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12"/>
  </p:notesMasterIdLst>
  <p:handoutMasterIdLst>
    <p:handoutMasterId r:id="rId13"/>
  </p:handoutMasterIdLst>
  <p:sldIdLst>
    <p:sldId id="334" r:id="rId5"/>
    <p:sldId id="256" r:id="rId6"/>
    <p:sldId id="338" r:id="rId7"/>
    <p:sldId id="337" r:id="rId8"/>
    <p:sldId id="335" r:id="rId9"/>
    <p:sldId id="336" r:id="rId10"/>
    <p:sldId id="33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61" y="-5354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2919087" y="2384596"/>
            <a:ext cx="6096000" cy="3331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br>
              <a:rPr lang="uk-UA" sz="1050" b="1" dirty="0">
                <a:latin typeface="SchoolBookCTT" pitchFamily="2" charset="0"/>
              </a:rPr>
            </a:br>
            <a:br>
              <a:rPr lang="uk-UA" sz="1050" b="1" dirty="0">
                <a:latin typeface="SchoolBookCTT" pitchFamily="2" charset="0"/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</a:t>
            </a:r>
            <a:r>
              <a:rPr lang="uk-UA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Артем Максимович</a:t>
            </a: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br>
              <a:rPr lang="uk-UA" sz="1050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800" b="1" dirty="0">
                <a:latin typeface="SchoolBookCTT" pitchFamily="2" charset="0"/>
              </a:rPr>
            </a:br>
            <a:br>
              <a:rPr lang="uk-UA" sz="2400" b="1" dirty="0">
                <a:latin typeface="SchoolBookCTT" pitchFamily="2" charset="0"/>
              </a:rPr>
            </a:br>
            <a:br>
              <a:rPr lang="uk-UA" b="1" dirty="0">
                <a:solidFill>
                  <a:srgbClr val="FF0000"/>
                </a:solidFill>
                <a:latin typeface="SchoolBookCTT" pitchFamily="2" charset="0"/>
              </a:rPr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385537" y="205154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uk-UA" sz="14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1400" dirty="0"/>
            </a:br>
            <a:r>
              <a:rPr lang="uk-UA" sz="1400" dirty="0"/>
              <a:t>Щоб розставити їх правильно скористуймося наступною таблицею.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68" y="-21234"/>
            <a:ext cx="7310716" cy="237757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48" y="1246614"/>
            <a:ext cx="4658058" cy="3362325"/>
          </a:xfrm>
          <a:prstGeom prst="rect">
            <a:avLst/>
          </a:prstGeom>
        </p:spPr>
      </p:pic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20019" y="2637692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0" y="3429000"/>
            <a:ext cx="6593129" cy="29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Після праці над алгоритмами </a:t>
            </a:r>
            <a:r>
              <a:rPr lang="uk-UA"/>
              <a:t>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258"/>
            <a:ext cx="10515600" cy="4298072"/>
          </a:xfrm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u="none" strike="noStrike" dirty="0">
                <a:solidFill>
                  <a:srgbClr val="0070C0"/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rgbClr val="000000"/>
                </a:solidFill>
                <a:effectLst/>
                <a:latin typeface="SchoolBookCTT"/>
              </a:rPr>
              <a:t>​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837173B-1064-150A-7798-4DF6B18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C2489A0-BCAD-4A21-5FFC-6E89894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9" y="1822449"/>
            <a:ext cx="426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5435233" y="175169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72" y="1784691"/>
            <a:ext cx="2409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1278384" y="239802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Складність</a:t>
            </a:r>
            <a:r>
              <a:rPr lang="en-US"/>
              <a:t>: O(logN)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7341326" y="23980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O(N)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766075" y="3028890"/>
            <a:ext cx="21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uk-UA" sz="2000" b="1" dirty="0">
                <a:solidFill>
                  <a:srgbClr val="0070C0"/>
                </a:solidFill>
                <a:ea typeface="+mj-ea"/>
                <a:cs typeface="+mj-cs"/>
              </a:rPr>
              <a:t>Алгоритм 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4519"/>
            <a:ext cx="10287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SchoolBookCTT"/>
              </a:rPr>
              <a:t>Тест алгоритмів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A8C73A9-A94D-BB01-E33F-39FBB4B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1551CE5-1FF0-CE43-BB57-A0C504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C264-0AA7-4D07-55FF-648308427264}"/>
              </a:ext>
            </a:extLst>
          </p:cNvPr>
          <p:cNvSpPr txBox="1"/>
          <p:nvPr/>
        </p:nvSpPr>
        <p:spPr>
          <a:xfrm>
            <a:off x="1242134" y="1614337"/>
            <a:ext cx="27964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dirty="0"/>
          </a:p>
          <a:p>
            <a:r>
              <a:rPr lang="uk-UA" dirty="0"/>
              <a:t>Основа  = 3, ступінь  = 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DC57C-F86C-BFA1-333D-695352CB9F22}"/>
              </a:ext>
            </a:extLst>
          </p:cNvPr>
          <p:cNvSpPr txBox="1"/>
          <p:nvPr/>
        </p:nvSpPr>
        <p:spPr>
          <a:xfrm>
            <a:off x="8153400" y="1690688"/>
            <a:ext cx="2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O(N)</a:t>
            </a:r>
          </a:p>
          <a:p>
            <a:r>
              <a:rPr lang="uk-UA" dirty="0"/>
              <a:t>Основа  = 3, ступінь  = 40</a:t>
            </a:r>
          </a:p>
          <a:p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BCDCF3-F858-62A7-CFCF-F039324B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55" y="2698532"/>
            <a:ext cx="3419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CBF9D-16DF-17D7-C7D6-4865DFE2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2698532"/>
            <a:ext cx="3505689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3524677" y="3705363"/>
            <a:ext cx="55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Висновок: 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працює швидше ніж </a:t>
            </a:r>
            <a:r>
              <a:rPr lang="en-US" dirty="0"/>
              <a:t>O(N) </a:t>
            </a:r>
            <a:r>
              <a:rPr lang="uk-UA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F6C4D-BFE6-4784-9983-40BBFD69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3600" dirty="0">
                <a:solidFill>
                  <a:srgbClr val="FF0000"/>
                </a:solidFill>
              </a:rPr>
              <a:t>Дякуємо за увагу!</a:t>
            </a:r>
            <a:endParaRPr lang="ru-UA" sz="3600" dirty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2425CE-B544-49B1-9507-EAC1518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0BD560-FA6A-4D11-A0D9-39E2315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105</Words>
  <Application>Microsoft Office PowerPoint</Application>
  <PresentationFormat>Широкоэкранный</PresentationFormat>
  <Paragraphs>28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SchoolBookCTT</vt:lpstr>
      <vt:lpstr>Office Theme</vt:lpstr>
      <vt:lpstr>   Алгоритми та структури даних   </vt:lpstr>
      <vt:lpstr>       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21</cp:revision>
  <dcterms:created xsi:type="dcterms:W3CDTF">2019-02-08T19:18:00Z</dcterms:created>
  <dcterms:modified xsi:type="dcterms:W3CDTF">2022-11-09T12:49:02Z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