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18"/>
  </p:notesMasterIdLst>
  <p:handoutMasterIdLst>
    <p:handoutMasterId r:id="rId19"/>
  </p:handoutMasterIdLst>
  <p:sldIdLst>
    <p:sldId id="334" r:id="rId5"/>
    <p:sldId id="256" r:id="rId6"/>
    <p:sldId id="341" r:id="rId7"/>
    <p:sldId id="342" r:id="rId8"/>
    <p:sldId id="345" r:id="rId9"/>
    <p:sldId id="343" r:id="rId10"/>
    <p:sldId id="344" r:id="rId11"/>
    <p:sldId id="346" r:id="rId12"/>
    <p:sldId id="347" r:id="rId13"/>
    <p:sldId id="348" r:id="rId14"/>
    <p:sldId id="350" r:id="rId15"/>
    <p:sldId id="349" r:id="rId16"/>
    <p:sldId id="33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BE3"/>
    <a:srgbClr val="963A7E"/>
    <a:srgbClr val="24292E"/>
    <a:srgbClr val="7163C0"/>
    <a:srgbClr val="562B8E"/>
    <a:srgbClr val="5E5BBD"/>
    <a:srgbClr val="B5D4E5"/>
    <a:srgbClr val="FFE593"/>
    <a:srgbClr val="413D3D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7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>Алгоритми та структури даних</a:t>
            </a: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endParaRPr lang="uk-UA" sz="38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індексований 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(staged)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485B4-14B5-4EFE-AEB9-77B2BB47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27CA98F-73C3-49D8-9896-4353161D4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FC4B18-CB7B-429C-A898-1968E72B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2414E7-80A1-4001-AF6E-6726FCDD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81AE8-1A19-4B4A-9B85-F68BB996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9320F1B-144C-432C-AA31-31E219A8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3D7AD7-3755-4876-96DB-5766D51C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A55766-CE45-4612-8F96-C27CC144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98" y="1070595"/>
            <a:ext cx="11048216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rgbClr val="FF0000"/>
                </a:solidFill>
              </a:rPr>
              <a:t>Дякуємо </a:t>
            </a:r>
            <a:r>
              <a:rPr lang="en-US" sz="5400" dirty="0">
                <a:solidFill>
                  <a:srgbClr val="FF0000"/>
                </a:solidFill>
              </a:rPr>
              <a:t>     </a:t>
            </a:r>
            <a:r>
              <a:rPr lang="uk-UA" sz="5400" dirty="0">
                <a:solidFill>
                  <a:srgbClr val="FF0000"/>
                </a:solidFill>
              </a:rPr>
              <a:t>за увагу!</a:t>
            </a:r>
            <a:endParaRPr lang="ru-UA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UA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 dirty="0">
                <a:latin typeface="SchoolBookCTT" pitchFamily="2" charset="0"/>
              </a:rPr>
              <a:t>Системи Контролю Версій (СКВ)</a:t>
            </a:r>
            <a:endParaRPr lang="ru-RU" sz="4000" b="1" dirty="0"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287845" y="3058418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Гайд на інтерфейс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>
                <a:solidFill>
                  <a:schemeClr val="bg1"/>
                </a:solidFill>
              </a:rPr>
              <a:t>Опис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557580" y="4150948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Назва</a:t>
            </a:r>
            <a:r>
              <a:rPr lang="ru-RU" dirty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Вибраний репозіторій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7" y="1892807"/>
            <a:ext cx="4022437" cy="1682677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>
                <a:latin typeface="SchoolBookCTT" pitchFamily="2" charset="0"/>
              </a:rPr>
              <a:t>Стратегії</a:t>
            </a:r>
            <a:br>
              <a:rPr lang="uk-UA" sz="4800" b="1" dirty="0">
                <a:latin typeface="SchoolBookCTT" pitchFamily="2" charset="0"/>
              </a:rPr>
            </a:br>
            <a:r>
              <a:rPr lang="uk-UA" sz="4800" b="1" dirty="0">
                <a:latin typeface="SchoolBookCTT" pitchFamily="2" charset="0"/>
              </a:rPr>
              <a:t>роботи</a:t>
            </a:r>
            <a:endParaRPr lang="ru-RU" sz="4800" b="1" dirty="0"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394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365</TotalTime>
  <Words>112</Words>
  <Application>Microsoft Office PowerPoint</Application>
  <PresentationFormat>Широкоэкранный</PresentationFormat>
  <Paragraphs>37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SchoolBookCTT</vt:lpstr>
      <vt:lpstr>Wingdings</vt:lpstr>
      <vt:lpstr>Небеса</vt:lpstr>
      <vt:lpstr> Алгоритми та структури даних   </vt:lpstr>
      <vt:lpstr>Презентация PowerPoint</vt:lpstr>
      <vt:lpstr>Презентация PowerPoint</vt:lpstr>
      <vt:lpstr>Презентация PowerPoint</vt:lpstr>
      <vt:lpstr>Системи Контролю Версій (СКВ)</vt:lpstr>
      <vt:lpstr>Презентация PowerPoint</vt:lpstr>
      <vt:lpstr>Презентация PowerPoint</vt:lpstr>
      <vt:lpstr>Стратегії роботи</vt:lpstr>
      <vt:lpstr>Особливості Git</vt:lpstr>
      <vt:lpstr>Особливості Git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53</cp:revision>
  <dcterms:created xsi:type="dcterms:W3CDTF">2019-02-08T19:18:00Z</dcterms:created>
  <dcterms:modified xsi:type="dcterms:W3CDTF">2022-11-15T07:07:15Z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