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1" r:id="rId4"/>
  </p:sldMasterIdLst>
  <p:notesMasterIdLst>
    <p:notesMasterId r:id="rId35"/>
  </p:notesMasterIdLst>
  <p:handoutMasterIdLst>
    <p:handoutMasterId r:id="rId36"/>
  </p:handoutMasterIdLst>
  <p:sldIdLst>
    <p:sldId id="334" r:id="rId5"/>
    <p:sldId id="256" r:id="rId6"/>
    <p:sldId id="313" r:id="rId7"/>
    <p:sldId id="282" r:id="rId8"/>
    <p:sldId id="317" r:id="rId9"/>
    <p:sldId id="289" r:id="rId10"/>
    <p:sldId id="306" r:id="rId11"/>
    <p:sldId id="307" r:id="rId12"/>
    <p:sldId id="283" r:id="rId13"/>
    <p:sldId id="318" r:id="rId14"/>
    <p:sldId id="319" r:id="rId15"/>
    <p:sldId id="320" r:id="rId16"/>
    <p:sldId id="284" r:id="rId17"/>
    <p:sldId id="314" r:id="rId18"/>
    <p:sldId id="315" r:id="rId19"/>
    <p:sldId id="31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30" r:id="rId28"/>
    <p:sldId id="328" r:id="rId29"/>
    <p:sldId id="329" r:id="rId30"/>
    <p:sldId id="331" r:id="rId31"/>
    <p:sldId id="333" r:id="rId32"/>
    <p:sldId id="332" r:id="rId33"/>
    <p:sldId id="33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A7E"/>
    <a:srgbClr val="B5D4E5"/>
    <a:srgbClr val="FFE593"/>
    <a:srgbClr val="413D3D"/>
    <a:srgbClr val="A5BBE3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3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24575,'0'-1'0,"1"0"0,-1 0 0,0 0 0,1 0 0,-1 0 0,1 0 0,-1 0 0,1 0 0,0 0 0,-1 0 0,1 0 0,0 0 0,0 0 0,0 0 0,0 0 0,0 1 0,0-1 0,0 0 0,0 1 0,0-1 0,0 0 0,0 1 0,0 0 0,0-1 0,0 1 0,1 0 0,1-1 0,37-5 0,-36 5 0,346-5 0,-209 8 0,2253-1-674,-2371-1 704,173-6-1313,-142 0-4981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24575,'2'-4'0,"0"1"0,1 0 0,-1-1 0,1 1 0,-1 0 0,1 0 0,0 0 0,0 1 0,0-1 0,0 1 0,1-1 0,-1 1 0,7-3 0,15-12 0,20-31 0,69-95 0,-80 97 0,-34 46 0,1 0 0,-1 0 0,0 0 0,0 0 0,0 0 0,1 0 0,-1-1 0,0 1 0,0 0 0,0 0 0,1 0 0,-1 0 0,0 0 0,0 0 0,0 0 0,1 0 0,-1 0 0,0 0 0,0 0 0,0 0 0,1 0 0,-1 0 0,0 0 0,0 0 0,0 0 0,1 0 0,-1 1 0,0-1 0,0 0 0,0 0 0,1 0 0,-1 0 0,0 0 0,0 0 0,0 0 0,0 1 0,1-1 0,-1 0 0,0 0 0,0 0 0,0 1 0,0-1 0,0 0 0,0 0 0,0 0 0,1 1 0,-1-1 0,0 0 0,0 0 0,0 0 0,0 1 0,0-1 0,0 0 0,0 0 0,0 0 0,0 1 0,0-1 0,0 0 0,0 0 0,-1 0 0,1 1 0,0-1 0,0 0 0,0 0 0,0 0 0,0 1 0,0-1 0,0 0 0,-1 0 0,2 20 0,-1-20 0,-4 471-1365,4-442-5461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32 535 24575,'-1'-19'0,"-1"1"0,-1-1 0,-6-21 0,-6-41 0,14 67 0,1-1 0,0 1 0,0 0 0,2 0 0,-1 0 0,2 0 0,0 0 0,1 0 0,0 1 0,1 0 0,0 0 0,1 0 0,1 0 0,0 1 0,1 0 0,0 0 0,1 1 0,0 0 0,0 1 0,1 0 0,1 0 0,0 1 0,0 1 0,1 0 0,0 0 0,0 1 0,1 1 0,-1 0 0,2 0 0,-1 1 0,0 1 0,19-3 0,-28 6 0,-1 0 0,1 0 0,0 1 0,0 0 0,-1 0 0,1 0 0,0 0 0,-1 0 0,1 1 0,0-1 0,-1 1 0,1 0 0,0 0 0,-1 1 0,1-1 0,-1 1 0,0-1 0,0 1 0,6 4 0,-6-2 0,0 0 0,0 0 0,0 0 0,-1 0 0,0 0 0,0 1 0,0-1 0,0 1 0,-1-1 0,1 1 0,-1-1 0,0 1 0,-1 0 0,1 0 0,-1 5 0,2 10 0,-1-1 0,-1 1 0,-1-1 0,0 1 0,-2-1 0,0 0 0,-1 0 0,-1 0 0,-1 0 0,-1-1 0,0 0 0,-1 0 0,-1-1 0,-1 0 0,-13 18 0,-147 210 0,77-137 0,93-107 0,-1-1 0,0 1 0,1 0 0,-1-1 0,1 1 0,0 0 0,-1 0 0,1 0 0,0 0 0,-1 0 0,1-1 0,0 1 0,0 0 0,0 0 0,0 0 0,0 0 0,0 0 0,0 0 0,0 0 0,0 0 0,0-1 0,1 1 0,-1 0 0,0 0 0,1 0 0,-1 0 0,0-1 0,1 1 0,-1 0 0,1 0 0,-1 0 0,1-1 0,-1 1 0,1 0 0,0-1 0,-1 1 0,1-1 0,0 1 0,0-1 0,-1 1 0,1-1 0,0 1 0,0-1 0,0 0 0,0 1 0,-1-1 0,1 0 0,0 0 0,0 0 0,0 0 0,0 0 0,1 0 0,56 7 0,-52-7 0,88 0-455,0-4 0,116-20 0,-179 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2 208 24575,'-1'-23'0,"1"10"0,0-1 0,0 1 0,1-1 0,6-23 0,-6 33 0,1 0 0,-1-1 0,1 1 0,0 0 0,1 0 0,-1 0 0,1 1 0,0-1 0,0 0 0,0 1 0,0 0 0,0 0 0,1 0 0,-1 0 0,1 0 0,0 1 0,0 0 0,5-3 0,2 0 0,1 1 0,0 0 0,0 0 0,0 1 0,1 1 0,-1 0 0,0 1 0,1 0 0,0 1 0,-1 0 0,1 1 0,-1 0 0,23 6 0,-32-5 0,0-1 0,0 0 0,-1 1 0,1 0 0,-1-1 0,1 1 0,-1 0 0,0 0 0,0 1 0,0-1 0,0 0 0,0 1 0,0-1 0,-1 1 0,1 0 0,-1-1 0,2 5 0,-1-1 0,0 1 0,-1 0 0,1-1 0,-1 1 0,-1 0 0,1 0 0,-2 9 0,-1 5 0,-1 0 0,0 0 0,-2-1 0,-7 21 0,10-36 0,0 0 0,0-1 0,-1 1 0,1-1 0,-1 0 0,0 1 0,0-1 0,-1-1 0,1 1 0,-1 0 0,1-1 0,-1 0 0,0 1 0,-1-2 0,1 1 0,0 0 0,-10 3 0,82-3 0,-41-2 0,1 2 0,-1 1 0,0 1 0,0 1 0,-1 1 0,0 2 0,0 1 0,35 18 0,-56-24 0,-1-1 0,0 2 0,0-1 0,0 0 0,0 1 0,0-1 0,-1 1 0,0 0 0,0 0 0,0 1 0,-1-1 0,0 1 0,0-1 0,0 1 0,-1-1 0,0 1 0,0 0 0,0 0 0,0 0 0,-1 6 0,0 0 0,0 1 0,0-1 0,-1 0 0,-1 1 0,0-1 0,-1 0 0,0 0 0,-8 19 0,9-27 0,-1-1 0,0 1 0,1 0 0,-1-1 0,0 1 0,-1-1 0,1 0 0,-1 0 0,1-1 0,-1 1 0,0-1 0,0 0 0,0 1 0,0-2 0,0 1 0,-1 0 0,1-1 0,0 0 0,-1 0 0,1 0 0,-6 0 0,-15 1 0,1-1 0,-45-5 0,32 2 0,-44 2 0,-55-4 0,130 3-3,1 0 0,-1-1 1,1 0-1,-1 0 0,1 0 0,0 0 0,0-1 0,0 0 0,0 0 0,-7-6 1,-10-6-1332,4 4-5492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24575,'0'613'0,"0"-611"0,-1 9 0,1 0 0,1 0 0,0 0 0,0-1 0,5 16 0,-5-24 0,0 1 0,0 0 0,0 0 0,1-1 0,-1 1 0,1-1 0,0 1 0,0-1 0,0 0 0,0 1 0,0-1 0,0 0 0,0 0 0,1-1 0,-1 1 0,1 0 0,-1-1 0,1 0 0,0 1 0,0-1 0,-1 0 0,1-1 0,0 1 0,5 1 0,18 0 0,0 0 0,1-1 0,32-4 0,-38 0 0,0 2 0,0 1 0,0 1 0,0 0 0,-1 2 0,33 7 0,5 12-1365,-32-12-5461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24575,'0'5'0,"-6"9"0,-1 6 0,-1 18 0,2 13 0,2 10 0,2 5 0,6-2 0,3-1 0,1-6 0,-2-6 0,-2-7 0,-1-5 0,-1-3 0,-1-8-8191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5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1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1438 3 24575,'-260'-3'0,"-283"7"0,524-3 0,-1 1 0,2 1 0,-1 1 0,0 1 0,1 0 0,0 1 0,0 2 0,0-1 0,1 2 0,0 0 0,1 1 0,-21 17 0,-61 36 0,-37 28 0,123-82 0,0 2 0,1-1 0,0 2 0,0-1 0,1 1 0,1 1 0,-15 25 0,17-20 0,0-1 0,1 1 0,1-1 0,1 1 0,-4 27 0,-1 92 0,8-127 0,1 1 0,0 0 0,0 0 0,1 0 0,0-1 0,1 1 0,1 0 0,0-1 0,0 1 0,1-1 0,0 0 0,0 0 0,9 13 0,-5-12 0,1 0 0,0 0 0,1-1 0,0 0 0,1-1 0,0 0 0,0 0 0,1-1 0,14 7 0,17 10 0,1-1 0,1-3 0,86 28 0,232 37 0,-271-71 0,0-5 0,99 0 0,730-13 0,-907 3 0,0 0 0,-1-1 0,1-1 0,-1 0 0,1-1 0,15-5 0,-24 6 0,1 0 0,-1-1 0,0 0 0,0 0 0,0 0 0,-1 0 0,1-1 0,-1 0 0,1 0 0,-1 0 0,0 0 0,-1-1 0,1 0 0,-1 1 0,0-1 0,5-11 0,2-10 0,-2-1 0,0 0 0,-1 0 0,-2 0 0,3-53 0,-6 38 0,-2-1 0,-2 0 0,-9-49 0,6 64 0,-1-1 0,-2 1 0,-1 1 0,-1 0 0,-1 0 0,-1 1 0,-2 0 0,0 1 0,-2 1 0,-1 0 0,-1 1 0,0 1 0,-2 1 0,-1 1 0,0 0 0,-1 2 0,-1 0 0,-1 2 0,-51-27 0,49 29 0,1 1 0,-2 1 0,0 1 0,0 1 0,-1 2 0,0 1 0,-1 1 0,1 1 0,-42-1 0,1 8-81,45 0-102,0-1-1,1-1 1,-1-1-1,0-2 1,1 0-1,-42-11 1,51 8-6643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24575,'9'-1'0,"0"0"0,0-1 0,0 0 0,0-1 0,-1 0 0,1 0 0,-1-1 0,0 0 0,0 0 0,0-1 0,0 0 0,8-7 0,-3 1 0,0 0 0,-1 0 0,0-2 0,0 1 0,15-24 0,-20 24 0,5-3 0,-1-1 0,-1-1 0,-1 0 0,0 0 0,-2-1 0,0 0 0,0 0 0,-2-1 0,5-27 0,-7-10 0,-5-89 0,3 495 0,-3-154 0,3-95 0,-3 113 0,-17-135-1365,13-56-5461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24575,'2731'0'-1365,"-2678"0"-5461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24575,'3338'0'-2442,"-3249"0"-3307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7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37 341 24575,'-2'-1'0,"1"1"0,-1-1 0,1 0 0,-1 1 0,1-1 0,0 0 0,-1 0 0,1 0 0,0 0 0,0 0 0,-1 0 0,1 0 0,0 0 0,0-1 0,0 1 0,1 0 0,-1-1 0,0 1 0,0 0 0,1-1 0,-1 1 0,1-1 0,-1 1 0,1-1 0,0 0 0,-1 1 0,1-4 0,-6-50 0,5 49 0,1-2 0,-2-9 0,1 1 0,1-1 0,1 0 0,4-22 0,-5 34 0,2 1 0,-1-1 0,0 1 0,1 0 0,0 0 0,0 0 0,0 0 0,0 0 0,1 0 0,0 0 0,-1 1 0,1-1 0,1 1 0,-1 0 0,0 0 0,1 0 0,-1 0 0,1 1 0,0-1 0,0 1 0,5-2 0,26-8 0,0 2 0,1 1 0,0 2 0,0 1 0,1 2 0,0 2 0,-1 1 0,1 2 0,37 5 0,-69-5 0,0-1 0,0 0 0,0 1 0,-1 0 0,1 0 0,0 1 0,0-1 0,-1 1 0,1 0 0,-1 0 0,0 1 0,1-1 0,-1 1 0,0 0 0,-1 0 0,1 0 0,5 6 0,-6-3 0,1 0 0,-1-1 0,-1 1 0,1 1 0,-1-1 0,0 0 0,-1 1 0,1-1 0,-1 0 0,-1 1 0,1 0 0,-1 9 0,0 16 0,0 1 0,-8 47 0,6-69 0,-1-1 0,1 1 0,-2-1 0,1 1 0,-2-1 0,1 0 0,-1-1 0,-1 1 0,0-1 0,0 0 0,-9 10 0,5-11 0,0-1 0,-1 0 0,0 0 0,0-1 0,-1-1 0,1 1 0,-1-2 0,-14 4 0,-16 8 0,12-3 0,1 2 0,1 1 0,0 1 0,1 2 0,1 0 0,0 2 0,-22 24 0,47-44 0,-1 0 0,1 0 0,0 0 0,-1 1 0,1-1 0,0 1 0,0-1 0,0 1 0,0-1 0,0 1 0,0-1 0,0 1 0,1 0 0,-1-1 0,0 1 0,1 0 0,-1 0 0,1-1 0,0 1 0,0 0 0,0 3 0,0-4 0,1 0 0,0 0 0,0 1 0,0-1 0,0 0 0,-1 0 0,2 0 0,-1 0 0,0 0 0,0 0 0,0 0 0,0-1 0,0 1 0,1 0 0,-1-1 0,0 1 0,1-1 0,-1 1 0,1-1 0,1 1 0,14 2 0,-1-1 0,0-1 0,28 0 0,-32-1 0,510-4-1365,-492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29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24575,'3197'0'-1365,"-3172"0"-5461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24575,'0'-3'0,"1"-1"0,0 0 0,0 1 0,0-1 0,0 1 0,0-1 0,1 1 0,0-1 0,0 1 0,0 0 0,0 0 0,0 0 0,0 0 0,1 0 0,0 0 0,-1 1 0,1-1 0,0 1 0,0 0 0,0 0 0,1 0 0,-1 0 0,0 0 0,5-1 0,13-5 0,0 0 0,42-9 0,-42 11 0,6-1 0,1 2 0,0 0 0,0 2 0,0 1 0,53 2 0,-78 0 0,-1 0 0,1 1 0,0-1 0,-1 0 0,1 1 0,0-1 0,-1 1 0,1 0 0,-1 0 0,1 0 0,-1 0 0,0 1 0,1-1 0,-1 0 0,0 1 0,0 0 0,0-1 0,0 1 0,0 0 0,0 0 0,-1 0 0,1 1 0,-1-1 0,1 0 0,-1 0 0,0 1 0,0-1 0,0 1 0,0-1 0,0 1 0,0-1 0,-1 1 0,0 0 0,1 4 0,-1-1 0,-1 1 0,0-1 0,0 0 0,0 1 0,-1-1 0,0 0 0,0 0 0,0 0 0,-1 0 0,0 0 0,0-1 0,-1 1 0,-4 6 0,0-1 0,-1-1 0,0 1 0,0-1 0,-1-1 0,0 0 0,0 0 0,-1-1 0,-1 0 0,1-1 0,-1 0 0,0-1 0,-21 7 0,43-14 0,1 0 0,0 1 0,-1 0 0,1 1 0,0 0 0,13 4 0,77 16 0,-89-18 0,0 0 0,0 1 0,0 0 0,0 1 0,16 9 0,-24-12 0,0 1 0,-1-1 0,0 1 0,1 0 0,-1 0 0,0 1 0,0-1 0,-1 0 0,1 1 0,-1 0 0,0 0 0,1 0 0,-2 0 0,1 0 0,0 0 0,-1 0 0,0 0 0,1 9 0,0-7 0,-1 1 0,0 0 0,-1 0 0,0 0 0,0 0 0,0 0 0,-1 0 0,0 0 0,0 0 0,0 0 0,-1 0 0,0 0 0,-1-1 0,0 1 0,0-1 0,0 0 0,0 0 0,-1 0 0,0 0 0,-1-1 0,1 1 0,-1-1 0,0 0 0,0-1 0,-1 1 0,1-1 0,-1 0 0,0 0 0,0-1 0,0 1 0,-1-2 0,1 1 0,-1-1 0,0 0 0,1 0 0,-1 0 0,-7 0 0,-27 2 0,0-1 0,0-2 0,-67-7 0,99 4 14,0 1-1,0-2 0,0 1 0,0-1 1,0-1-1,1 0 0,0 0 1,-13-8-1,-1-3-756,-33-30 1,38 29-6084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24575,'40'49'0,"-1"1"0,-3 2 0,-2 1 0,28 58 0,7 10 0,100 153 0,-159-257 0,-6-9 0,0 0 0,0-1 0,1 1 0,0-1 0,0 0 0,0-1 0,1 1 0,0-1 0,1 0 0,-1-1 0,14 10 0,-18-15 0,-1 1 0,1-1 0,-1 0 0,1 1 0,0-1 0,-1 0 0,1 0 0,0 0 0,-1 0 0,1 0 0,0 0 0,-1-1 0,1 1 0,-1 0 0,1-1 0,0 1 0,-1-1 0,1 0 0,-1 1 0,0-1 0,1 0 0,-1 0 0,1 0 0,-1 0 0,0 0 0,2-3 0,28-38 0,-29 38 0,118-202 0,51-86 0,-23 62-1365,-136 211-5461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24575,'0'123'0,"-18"142"0,12-223 0,-2 0 0,-2 0 0,-1 0 0,-3-2 0,-1 0 0,-2 0 0,-21 37 0,9-36 0,23-34 0,-1 1 0,2 0 0,-1 1 0,1 0 0,0-1 0,1 2 0,-6 16 0,10-25 0,0 0 0,0 0 0,0 0 0,0 0 0,0 0 0,0-1 0,1 1 0,-1 0 0,0 0 0,1 0 0,-1 0 0,0 0 0,1-1 0,-1 1 0,1 0 0,-1 0 0,1-1 0,0 1 0,-1 0 0,1-1 0,0 1 0,-1 0 0,1-1 0,0 1 0,0-1 0,-1 1 0,1-1 0,0 0 0,0 1 0,0-1 0,0 0 0,0 0 0,1 1 0,35 4 0,-31-5 0,199-2-11,-125 0-1343,-47 1-5472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6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24575,'-4'73'0,"-20"119"0,1-35 0,7 433 0,16-582-273,0 1 0,-1-1 0,0 1 0,-3 13 0,-3-2-6553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0:03:46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24575,'51'-19'0,"18"10"0,1 3 0,122 6 0,-76 1 0,3140 1-1365,-3192-2-5461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09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24575,'3049'0'-1365,"-2979"0"-5461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0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98 24575,'-164'-1'0,"-268"6"0,344 2 0,0 3 0,-160 40 0,167-33 0,62-14 0,-1 1 0,1 1 0,0 0 0,0 2 0,1 0 0,-19 10 0,-32 17 0,49-25 0,1 0 0,0 2 0,-25 16 0,39-23 0,0 0 0,0 1 0,1-1 0,-1 1 0,1 0 0,0 0 0,0 1 0,1-1 0,0 1 0,0-1 0,0 1 0,0 0 0,1 0 0,0 1 0,-2 9 0,1 7 0,0 1 0,1-1 0,2 1 0,0-1 0,2 1 0,0-1 0,10 40 0,-9-55 0,1 0 0,1 0 0,-1 0 0,1 0 0,1 0 0,-1-1 0,1 0 0,0 0 0,1-1 0,0 0 0,0 0 0,0 0 0,12 6 0,10 5 0,0-2 0,42 16 0,83 18 0,-10-3 0,-117-37 0,2-2 0,-1 0 0,54 4 0,7 1 0,-23-3 0,1-4 0,128-5 0,-74-2 0,1968 2 0,-2072-1 0,1-1 0,-1 0 0,0-1 0,1-1 0,-1 0 0,-1-1 0,21-10 0,3-4 0,61-38 0,-94 51 0,0 1 0,-1-1 0,0-1 0,0 1 0,-1-1 0,1 0 0,-1 0 0,-1 0 0,1-1 0,-1 1 0,-1-1 0,0 0 0,0-1 0,0 1 0,-1 0 0,2-18 0,0-1 0,-1 0 0,-2-1 0,-1 1 0,-3-31 0,1 50 0,1-1 0,-1 1 0,0 0 0,-1-1 0,0 1 0,0 1 0,-1-1 0,0 0 0,0 1 0,-1 0 0,1 0 0,-2 0 0,1 1 0,-12-11 0,-5-2 0,-2 0 0,-48-28 0,22 16 0,14 11 0,-1 2 0,-1 1 0,-1 2 0,0 2 0,-51-11 0,-42-15 0,77 20 0,0 3 0,-91-15 0,121 26 0,0-1 0,-30-11 0,30 9 0,1 0 0,-30-3 0,-42-5 0,43 6 0,0 3 0,-55-1 0,-470 10 0,553 0 0,1 1 0,0 1 0,0 1 0,0 1 0,0 1 0,-30 14 0,29-11 0,1-1 0,-2-1 0,1-1 0,-1-1 0,-35 3 0,31-9-1365,3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24575,'3539'0'-2233,"-3475"0"-3725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 0 0,-1 0 0,1 1 0,-1-1 0,1 0 0,0 0 0,-1 0 0,1 0 0,0 0 0,0-1 0,0 1 0,0 0 0,0 0 0,0 0 0,0-1 0,0 1 0,0 0 0,0-1 0,0 1 0,0-1 0,0 0 0,1 1 0,-1-1 0,0 0 0,3 1 0,40 5 0,-37-6 0,425 6 0,-241-9 0,169 1 0,417 5 0,-482 13 0,84 1 0,535-17 98,-408-1-1561,-475 1-5363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0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24575,'3006'0'-1365,"-2963"0"-5461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24575,'5458'0'-1365,"-5400"0"-5461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5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45 24575,'-14'-6'0,"-1"1"0,1-1 0,-1 2 0,0 0 0,0 1 0,-27-2 0,-98 3 0,83 3 0,-668 1 0,711-3 0,0 1 0,0 1 0,0 0 0,1 1 0,-1 0 0,1 2 0,-1-1 0,1 1 0,0 1 0,0 1 0,1-1 0,-1 2 0,2 0 0,-1 0 0,1 1 0,0 1 0,0 0 0,1 0 0,0 1 0,-15 20 0,-2 1 0,-1-2 0,-45 36 0,55-49 0,13-11 0,1 0 0,0 0 0,0 0 0,0 1 0,1-1 0,0 1 0,0 0 0,0 0 0,1 0 0,0 0 0,0 1 0,0-1 0,1 0 0,0 1 0,0 7 0,-1 17 0,2 0 0,3 32 0,0-11 0,-3-35 0,1 0 0,1 0 0,0 0 0,1-1 0,1 1 0,1-1 0,0 0 0,9 18 0,-8-22 0,1-1 0,0-1 0,0 1 0,1-1 0,0 0 0,1-1 0,0 0 0,0-1 0,1 1 0,0-2 0,17 11 0,65 30 0,110 42 0,-177-80 0,25 8 0,1-3 0,1-3 0,104 13 0,34 7 0,-41 1 0,2-6 0,1-6 0,240 1 0,-334-23 0,6 2 0,0-4 0,77-12 0,-121 11 0,0 0 0,-1-1 0,0-2 0,0 0 0,-1 0 0,0-2 0,0 0 0,0-2 0,-2 1 0,1-2 0,20-19 0,0-4 0,55-69 0,-78 85 0,-1-1 0,-1 0 0,0-1 0,-2 0 0,0-1 0,6-23 0,-5 6 0,-1-1 0,-2 0 0,-2-1 0,-1 0 0,-2-67 0,-3 91 0,0-6 0,-1 0 0,-1 0 0,-5-24 0,6 40 0,-1 1 0,0-1 0,0 1 0,-1-1 0,0 1 0,0 0 0,0 0 0,-1 0 0,0 1 0,0-1 0,0 1 0,-1 0 0,0 0 0,-10-8 0,-26-13 0,-1 2 0,-2 2 0,0 1 0,-1 3 0,-1 1 0,-86-18 0,-40 9 0,63 13 0,56 7 0,0 3 0,-57 3 0,-57-2 0,140-3-1365,7-2-5461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3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13:39:5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24575,'0'-1'0,"-1"1"0,1 0 0,-1-1 0,1 1 0,0 0 0,-1-1 0,1 1 0,0 0 0,-1-1 0,1 1 0,0-1 0,-1 1 0,1 0 0,0-1 0,0 1 0,0-1 0,0 1 0,-1-1 0,1 1 0,0-1 0,0 1 0,0-1 0,0 1 0,0-1 0,0 1 0,0-1 0,0 1 0,0-1 0,0 1 0,1-1 0,-1 0 0,15-8 0,30 3 0,-42 6 0,465-6 0,-280 8 0,1673-1-1365,-1830-1-5461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3023 136 24575,'-24'-10'0,"-2"0"0,1 1 0,-1 2 0,0 1 0,-1 1 0,-43-3 0,-167 7 0,129 3 0,-987-1 0,905 13 0,3 0 0,145-12 0,0 2 0,0 2 0,0 1 0,1 2 0,-62 23 0,9 4 0,-103 57 0,178-84 0,0 1 0,1 1 0,0 1 0,1 0 0,1 2 0,0-1 0,0 2 0,2 0 0,-23 29 0,-24 43 0,45-68 0,1 2 0,0 0 0,1 0 0,2 2 0,0-1 0,2 2 0,-9 24 0,13-15 0,2-1 0,1 1 0,2 0 0,1 0 0,1-1 0,2 1 0,10 46 0,-8-60 0,0 0 0,2-1 0,0 1 0,2-1 0,0-1 0,0 1 0,21 25 0,96 104 0,-70-87 0,-37-40 0,1-1 0,0-1 0,2-1 0,0 0 0,30 16 0,127 55 0,-66-35 0,-31-17 0,1-3 0,2-5 0,118 25 0,1-22 0,-57-12 0,-31-6 0,0-5 0,159-9 0,-102-2 0,1231 3 0,-1084 14 0,-28-1 0,-224-13 0,32 1 0,113 14 0,-92-4 0,209-9 0,-167-4 0,7647 0 0,-3963 3 0,-3467-15 0,6 0 0,-354 14 0,243 1 0,285-38 0,-321 12 0,289 7 0,670 19 0,-1142-3 0,1-2 0,76-16 0,109-37 0,-234 54 0,125-22 0,-89 18 0,-1-1 0,58-20 0,253-87 0,-236 79 0,-97 28 0,40-21 0,9-3 0,-50 25 0,0-1 0,0-1 0,34-22 0,-46 25 0,1 0 0,-1-1 0,-1 0 0,1-1 0,-1 0 0,-1 0 0,1 0 0,-1-1 0,-1 0 0,5-10 0,2-7 0,0 0 0,-2 0 0,-1-2 0,-2 1 0,9-53 0,8-50 0,-14 87 0,-2 0 0,4-89 0,-11 22 0,-4-147 0,2 248 0,0 1 0,-1-1 0,0 1 0,0 0 0,0 0 0,-1 0 0,-1 0 0,1 0 0,-1 1 0,-1-1 0,1 1 0,-1 0 0,0 1 0,-1-1 0,0 1 0,0 0 0,0 0 0,-1 1 0,0 0 0,0 0 0,0 0 0,0 1 0,-12-5 0,-15-4 0,-1 1 0,0 1 0,0 2 0,-45-5 0,20 3 0,-70-18 0,61 11 0,-1 4 0,-1 3 0,-90-4 0,35 16 0,11 1 0,0-5 0,-193-29 0,187 12 0,-206-7 0,-126 27 0,189 3 0,-15686-3 0,15748 17 0,119-8 0,-65 18 0,45-6 0,-142 29-1365,228-46-5461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55:0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24575,'337'10'0,"-62"0"0,2267-1-191,-1492-12-983,-1021 3-5652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16:02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71 24575,'-9'-8'0,"1"1"0,-1 1 0,-1 0 0,1 0 0,-1 1 0,0 0 0,0 0 0,-1 1 0,1 1 0,-1 0 0,0 0 0,-18-2 0,-12 2 0,1 2 0,-49 3 0,18 1 0,57-3 0,0 0 0,1 2 0,-1-1 0,0 2 0,1 0 0,-1 0 0,1 1 0,0 1 0,1 0 0,-1 1 0,1 1 0,0 0 0,0 0 0,1 1 0,0 0 0,0 1 0,1 0 0,0 1 0,1 0 0,0 1 0,1 0 0,0 0 0,0 1 0,1 0 0,1 0 0,0 1 0,1-1 0,0 1 0,1 0 0,0 1 0,1-1 0,-2 23 0,6 147 0,2-74 0,-2-91 0,1 0 0,1 0 0,0-1 0,2 1 0,0-1 0,1 0 0,0 0 0,17 30 0,-1-9 0,2-1 0,42 52 0,-52-74 0,0-1 0,1 0 0,0-1 0,1-1 0,1 0 0,30 16 0,-12-10 0,2-2 0,54 17 0,-71-27 0,0 0 0,1-2 0,-1-1 0,1 0 0,0-1 0,0-2 0,0 0 0,-1-1 0,1-1 0,0-1 0,-1 0 0,1-2 0,-1-1 0,0 0 0,-1-1 0,1-1 0,-2-1 0,25-15 0,-7-2 0,-1-1 0,46-47 0,-64 56 0,0-1 0,-2 0 0,0-1 0,-1 0 0,22-44 0,-25 34 0,-1 0 0,-1 0 0,-2-1 0,-1 0 0,-2 0 0,0-1 0,-3 1 0,0-1 0,-6-42 0,5 66 0,-2 0 0,1 0 0,-1 0 0,0 0 0,-1 1 0,1-1 0,-1 1 0,-1-1 0,0 1 0,-5-8 0,0 4 0,0 1 0,-1-1 0,-1 1 0,-19-14 0,-10-8 0,19 14 0,-2 1 0,-28-17 0,41 29 0,-1 0 0,1 0 0,0 1 0,-1 1 0,0 0 0,0 0 0,0 1 0,-22-1 0,-62 3-1365,66 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11648 0 24575,'-14'1'0,"0"0"0,1 1 0,0 1 0,-1 0 0,1 1 0,0 0 0,-15 8 0,-85 47 0,84-42 0,-301 182 0,-24 14 0,18-63 0,295-134 0,-90 31 0,-2-7 0,-216 38 0,-37-18 0,-23-21 0,296-32 0,-450 37 0,427-33 0,-215 10 0,270-22 0,-140 5 0,179 0 0,0 1 0,0 2 0,-52 16 0,-10 9 0,-249 89 0,295-99 0,-2-3 0,-74 16 0,71-21 0,-122 46 0,136-40 0,0-1 0,-1-2 0,0-3 0,-1-2 0,-1-2 0,0-3 0,-76 2 0,-203 5 0,-46 1 0,231-17 0,-229 4 0,305 4 0,-89 20 0,88-13 0,-82 5 0,-357 15 0,259-1 0,161-18 0,-128 5 0,-1051-21 0,1170 8 0,0 4 0,0 4 0,-110 31 0,156-31 0,1 3 0,-95 43 0,-89 67 0,-58 62 0,277-174 0,1 1 0,0 1 0,2 0 0,0 1 0,1 0 0,1 1 0,0 0 0,-14 34 0,-26 40 0,25-51 0,1 0 0,2 2 0,2 0 0,-16 51 0,3-4 0,-50 93 0,77-169 0,-5 9-1365,-1-5-5461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9:32:06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24575,'3'2'0,"0"0"0,1 0 0,-1 0 0,0 0 0,0 0 0,0 0 0,0 1 0,0 0 0,-1-1 0,1 1 0,-1 0 0,0 0 0,0 0 0,0 1 0,2 4 0,5 4 0,0 1 0,-1-1 0,0 2 0,-1-1 0,0 1 0,-2 0 0,1 0 0,-2 1 0,1-1 0,2 22 0,-3 6 0,-1 85 0,0 3 0,-3-127 0,0 0 0,0 0 0,1 0 0,-1 0 0,1 0 0,0 0 0,0-1 0,0 1 0,1 0 0,1 2 0,-3-4 0,1-1 0,-1 1 0,1-1 0,-1 0 0,1 1 0,0-1 0,-1 0 0,1 1 0,0-1 0,-1 0 0,1 0 0,0 0 0,-1 1 0,1-1 0,0 0 0,-1 0 0,1 0 0,0 0 0,0 0 0,-1 0 0,1-1 0,0 1 0,-1 0 0,1 0 0,0 0 0,-1-1 0,1 1 0,0 0 0,-1-1 0,1 1 0,0 0 0,-1-1 0,1 1 0,-1-1 0,1 1 0,-1-1 0,1 1 0,-1-1 0,0 1 0,1-1 0,-1 0 0,1 1 0,-1-1 0,0 0 0,1 0 0,32-39 0,2 2 0,49-40 0,-61 59 0,1 2 0,0 0 0,1 2 0,1 1 0,40-16 0,-7 5-77,-32 13-181,-1 1 1,2 1-1,0 2 0,41-8 1,-42 13-6569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08:4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20:13:4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24575,'2273'0'0,"-2260"0"-341,-1-1 0,1 0-1,17-3 1,-7-3-6485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23:3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6 941 24575,'2021'0'0,"-1973"-3"0,-1-3 0,0-1 0,68-20 0,-15 4 0,-95 22 0,0-1 0,-1 1 0,1-1 0,-1 0 0,1 0 0,-1 0 0,1 0 0,-1-1 0,0 0 0,0 0 0,-1 0 0,1 0 0,-1-1 0,1 1 0,-1-1 0,3-4 0,-2 1 0,0-1 0,0 0 0,0 1 0,-1-1 0,0 0 0,-1 0 0,0-1 0,2-15 0,-3 11 0,0-1 0,0 1 0,-2 0 0,0-1 0,0 1 0,-1 0 0,-1 0 0,0 0 0,-1 0 0,0 0 0,-12-23 0,9 27 0,1 0 0,-1 1 0,-1 0 0,1 0 0,-1 0 0,-1 1 0,1 1 0,-18-11 0,-87-40 0,52 28 0,-42-19 0,-139-44 0,166 65 0,-65-29 0,76 28 0,-104-28 0,-138-14 0,260 63 0,0 2 0,1 2 0,-94 5 0,36 1 0,68-3 0,12-1 0,-1 1 0,-34 6 0,50-5 0,1 1 0,0 1 0,0-1 0,0 1 0,0 0 0,1 1 0,-1 0 0,1 0 0,0 1 0,-13 10 0,-120 96 0,-4 3 0,128-97 0,1 1 0,1 1 0,0 0 0,1 0 0,2 2 0,0-1 0,1 1 0,-14 43 0,-2 1 0,19-44 0,2 1 0,0 1 0,1-1 0,1 0 0,1 1 0,1 0 0,1-1 0,6 42 0,-6-60-105,1 0 0,0-1 0,-1 1 0,1 0 0,1-1 0,-1 1 0,0-1 0,1 1 0,0-1 0,0 0 0,0 0 0,2 3 0,11 9-6721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0:5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24575,'16145'0'-1365,"-16116"0"-5461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0:5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24575,'0'-1'0,"0"0"0,1 0 0,-1 0 0,0 0 0,1 0 0,-1 0 0,1 0 0,-1 0 0,1 0 0,-1 1 0,1-1 0,0 0 0,-1 0 0,1 1 0,0-1 0,0 0 0,0 1 0,-1-1 0,1 1 0,0-1 0,0 1 0,0-1 0,0 1 0,0 0 0,0 0 0,0-1 0,0 1 0,1 0 0,36-5 0,-30 4 0,593-10 0,-375 14 0,4541-2-1365,-4740-1-5461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0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3768 0 24575,'-2072'0'0,"2024"3"0,-79 13 0,31-2 0,-106 19 0,128-20 0,42-6 0,-52 4 0,58-8 0,0 2 0,0 0 0,-48 17 0,-30 7 0,-122 6 0,198-31 0,1 2 0,-1 1 0,-26 10 0,-33 9 0,-75 9 0,155-34 0,-1 0 0,1 1 0,0 0 0,-1 0 0,1 1 0,0-1 0,0 2 0,1-1 0,-1 1 0,1 0 0,-1 0 0,1 1 0,1 0 0,-1 0 0,1 0 0,-1 0 0,2 1 0,-7 8 0,6-4 0,0 1 0,0-1 0,1 1 0,0 0 0,1 0 0,0 1 0,0-1 0,2 1 0,-1-1 0,2 1 0,0 12 0,-1 28 0,0-22 0,1 0 0,1-1 0,9 52 0,-8-75 0,0-1 0,0 1 0,0-1 0,0 0 0,1 0 0,0 0 0,0 0 0,0 0 0,0-1 0,1 1 0,0-1 0,0 0 0,0 0 0,6 4 0,4 1 0,1 0 0,0-1 0,22 9 0,11 6 0,-28-15 0,-1-1 0,2-1 0,-1 0 0,1-2 0,31 4 0,-13-2 0,45 3 0,1-3 0,127-7 0,-68-2 0,5870 3 0,-5990-2 0,1 0 0,0-1 0,-1-1 0,36-12 0,96-39 0,-113 38 0,101-31 0,-77 27 0,96-43 0,-153 58 0,0 0 0,-1 0 0,0-1 0,0 0 0,-1-1 0,0 0 0,0 0 0,-1-1 0,0 0 0,-1 0 0,1-1 0,7-17 0,-11 22 0,-1 0 0,0 0 0,0 0 0,0 0 0,0-1 0,-1 1 0,0-1 0,0 1 0,0-1 0,-1 1 0,0-1 0,0 0 0,0 1 0,-1-1 0,0 1 0,0-1 0,0 1 0,0-1 0,-1 1 0,0 0 0,0 0 0,-1 0 0,0 0 0,0 0 0,0 0 0,-6-7 0,-2 3 0,-1-1 0,0 2 0,0 0 0,-1 0 0,0 1 0,-1 1 0,1 0 0,-1 0 0,0 2 0,-1 0 0,-24-4 0,17 3 0,1 0 0,0-2 0,0 0 0,-27-14 0,23 8 0,-2 1 0,1 1 0,-2 1 0,1 1 0,-1 1 0,0 2 0,-1 1 0,-31-2 0,0-1 0,0-3 0,-87-28 0,-32-7 0,13 13 0,-329-20 0,-576 51 0,498 5 0,-260-3-1365,805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1:0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24575,'8749'0'-1365,"-8719"0"-5461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4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24575,'10924'0'-1365,"-10882"0"-5461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28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9:49:2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1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97 24575,'-8'1'0,"-1"1"0,1-1 0,-1 1 0,1 1 0,0-1 0,0 1 0,0 1 0,0 0 0,1 0 0,-1 0 0,-9 8 0,-12 11 0,-32 31 0,58-52 0,-32 31 0,-59 70 0,84-90 0,0 1 0,1 1 0,1-1 0,0 1 0,2 1 0,-1-1 0,2 1 0,0 0 0,-3 18 0,-49 247 0,50-210 0,3 0 0,9 132 0,-2-184 0,1 1 0,0-1 0,1 0 0,2 0 0,-1 0 0,2-1 0,1 0 0,0 0 0,1-1 0,1 0 0,22 26 0,13 10 0,101 88 0,-132-128 0,0-1 0,1-1 0,0 0 0,1-1 0,0-1 0,1 0 0,0-1 0,0-1 0,28 6 0,-9-6 0,0-1 0,1-2 0,73-2 0,-58-2 0,-16 1 0,-1-2 0,0-2 0,51-9 0,-76 9 0,-1 0 0,0 0 0,0-1 0,0 0 0,0 0 0,-1-1 0,0-1 0,0 0 0,0 0 0,0 0 0,-1-1 0,0 0 0,-1-1 0,0 0 0,0 0 0,7-11 0,17-33 0,-2-2 0,-2 0 0,-3-2 0,-2-1 0,-3 0 0,-2-1 0,-3-1 0,-2-1 0,-3 0 0,-3 0 0,-1-79 0,-6 76 0,-11-91 0,8 130 0,-1 1 0,0 0 0,-2 1 0,-1-1 0,0 1 0,-2 1 0,-15-26 0,-10-9 0,-54-66 0,74 105 0,0-1 0,-2 2 0,0 0 0,-1 1 0,0 1 0,-2 1 0,-27-16 0,16 13 0,-1 1 0,0 2 0,-1 1 0,-42-9 0,62 18 0,0 2 0,-1-1 0,1 2 0,0-1 0,0 2 0,0 0 0,0 0 0,0 1 0,0 1 0,0 0 0,1 1 0,-1 1 0,1-1 0,-18 11 0,-1 6-195,1 1 0,1 1 0,1 1 0,1 2 0,1 1 0,-32 44 0,29-35-6631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7:5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1909 167 24575,'-11'-9'0,"-1"0"0,0 1 0,-1 1 0,1 0 0,-2 1 0,1 0 0,0 1 0,-25-6 0,6 1 0,8 3 0,-1 1 0,0 1 0,0 1 0,-38-1 0,-107 7 0,64 1 0,-34-5 0,-141 5 0,234 3 0,1 1 0,-56 18 0,20-5 0,17-5 0,-141 34 0,164-36 0,1 1 0,-71 36 0,103-45 0,0 1 0,0 1 0,1 0 0,0 0 0,0 1 0,1 0 0,0 0 0,0 1 0,1 0 0,0 0 0,0 0 0,1 1 0,1 0 0,-1 0 0,2 0 0,-1 0 0,-1 12 0,-2 11 0,1 1 0,2 0 0,1 0 0,3 38 0,0-66 0,0 0 0,0 0 0,1 0 0,0 1 0,1-1 0,-1 0 0,1 0 0,0-1 0,1 1 0,-1 0 0,1-1 0,0 1 0,1-1 0,-1 0 0,1 0 0,5 5 0,4 2 0,1-1 0,0 0 0,1-1 0,22 12 0,10 3 0,1-2 0,1-2 0,1-2 0,0-2 0,2-3 0,-1-2 0,2-2 0,0-2 0,72 1 0,826-1 0,-532-11 0,-391 3 0,0 0 0,0-2 0,0-1 0,-1-1 0,1-2 0,-1-1 0,-1 0 0,1-2 0,-1-1 0,-1-2 0,1 0 0,42-29 0,-58 31 0,0 0 0,0 0 0,-1-1 0,-1 0 0,1-1 0,-2 0 0,0 0 0,0-1 0,-1 0 0,-1 0 0,0 0 0,-1 0 0,4-24 0,-3 23 0,-1 0 0,2-1 0,10-19 0,-10 22 0,0 0 0,-1-1 0,0 1 0,-1-1 0,3-15 0,-5 13 0,0 1 0,-1-1 0,-1 0 0,0 0 0,-1 1 0,-4-20 0,4 28 0,0 0 0,-1 0 0,0 0 0,-1 0 0,1 1 0,-1-1 0,0 1 0,-1-1 0,1 1 0,-1 0 0,0 0 0,0 1 0,0-1 0,-1 1 0,0 0 0,0 0 0,-7-4 0,-18-8 0,-1 2 0,0 1 0,-41-11 0,30 11 0,-46-22 0,-81-36 0,98 31 48,60 33-225,0 0 1,-1 0-1,0 1 1,0 0-1,-1 1 0,0 0 1,-13-2-1,-5 2-6649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0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24575,'4543'0'-1365,"-4508"0"-5461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4T21:18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24575,'2'26'0,"0"0"0,2 1 0,0-2 0,2 1 0,1 0 0,1-1 0,1-1 0,24 47 0,-10-19 0,-18-37 0,1-1 0,0 0 0,1 0 0,0-1 0,1 1 0,0-2 0,1 1 0,1-1 0,21 20 0,-29-30 0,0-1 0,1 1 0,-1-1 0,1 0 0,-1 0 0,1 0 0,0 0 0,-1-1 0,1 1 0,0-1 0,-1 1 0,1-1 0,0 0 0,0 0 0,-1 0 0,1-1 0,0 1 0,0-1 0,-1 1 0,1-1 0,-1 0 0,1 0 0,0 0 0,-1 0 0,5-3 0,4-4 0,1 0 0,-1 0 0,19-21 0,-19 19 0,33-35 0,-2-1 0,-2-3 0,37-57 0,85-169 0,-123 212-1365,-26 42-5461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2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2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F5B1-BE64-41EC-9D39-08B20FE66A0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0207-E750-478A-BD8D-014DF4CF007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149-181F-4DE2-A970-6210963938A6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07A0-B478-479E-9F53-FC3D4943597C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478-B7BC-4D4A-83DD-BBDD69C0611B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EC0E-07C4-4A98-B23B-FE8F72CE4422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23B7-51DA-476C-A442-884381F06C35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ABAE-A376-4680-BBAE-02BBD6A0489B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54A3-5549-4766-8E6F-26C5D14359A0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0183-E1B1-42DF-A1BF-100391FFAC2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2D0-2E3F-4779-808A-894DE456022F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5D3-2824-4421-AFCD-3F1B287A853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11.xml"/><Relationship Id="rId18" Type="http://schemas.openxmlformats.org/officeDocument/2006/relationships/image" Target="../media/image40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37.png"/><Relationship Id="rId1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customXml" Target="../ink/ink10.xml"/><Relationship Id="rId24" Type="http://schemas.openxmlformats.org/officeDocument/2006/relationships/customXml" Target="../ink/ink17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36.png"/><Relationship Id="rId19" Type="http://schemas.openxmlformats.org/officeDocument/2006/relationships/customXml" Target="../ink/ink14.xml"/><Relationship Id="rId4" Type="http://schemas.openxmlformats.org/officeDocument/2006/relationships/image" Target="../media/image33.png"/><Relationship Id="rId9" Type="http://schemas.openxmlformats.org/officeDocument/2006/relationships/customXml" Target="../ink/ink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23.xml"/><Relationship Id="rId18" Type="http://schemas.openxmlformats.org/officeDocument/2006/relationships/image" Target="../media/image51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48.png"/><Relationship Id="rId17" Type="http://schemas.openxmlformats.org/officeDocument/2006/relationships/customXml" Target="../ink/ink25.xml"/><Relationship Id="rId2" Type="http://schemas.openxmlformats.org/officeDocument/2006/relationships/image" Target="../media/image3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47.png"/><Relationship Id="rId19" Type="http://schemas.openxmlformats.org/officeDocument/2006/relationships/customXml" Target="../ink/ink26.xml"/><Relationship Id="rId4" Type="http://schemas.openxmlformats.org/officeDocument/2006/relationships/image" Target="../media/image44.png"/><Relationship Id="rId9" Type="http://schemas.openxmlformats.org/officeDocument/2006/relationships/customXml" Target="../ink/ink21.xml"/><Relationship Id="rId14" Type="http://schemas.openxmlformats.org/officeDocument/2006/relationships/image" Target="../media/image49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34.xml"/><Relationship Id="rId18" Type="http://schemas.openxmlformats.org/officeDocument/2006/relationships/image" Target="../media/image61.png"/><Relationship Id="rId3" Type="http://schemas.openxmlformats.org/officeDocument/2006/relationships/image" Target="../media/image42.png"/><Relationship Id="rId7" Type="http://schemas.openxmlformats.org/officeDocument/2006/relationships/customXml" Target="../ink/ink31.xml"/><Relationship Id="rId12" Type="http://schemas.openxmlformats.org/officeDocument/2006/relationships/image" Target="../media/image58.png"/><Relationship Id="rId17" Type="http://schemas.openxmlformats.org/officeDocument/2006/relationships/customXml" Target="../ink/ink36.xml"/><Relationship Id="rId2" Type="http://schemas.openxmlformats.org/officeDocument/2006/relationships/customXml" Target="../ink/ink29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54.png"/><Relationship Id="rId19" Type="http://schemas.openxmlformats.org/officeDocument/2006/relationships/customXml" Target="../ink/ink37.xml"/><Relationship Id="rId4" Type="http://schemas.openxmlformats.org/officeDocument/2006/relationships/image" Target="../media/image53.png"/><Relationship Id="rId9" Type="http://schemas.openxmlformats.org/officeDocument/2006/relationships/customXml" Target="../ink/ink32.xml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5" Type="http://schemas.openxmlformats.org/officeDocument/2006/relationships/image" Target="../media/image57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68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customXml" Target="../ink/ink46.xml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0.png"/><Relationship Id="rId5" Type="http://schemas.openxmlformats.org/officeDocument/2006/relationships/customXml" Target="../ink/ink43.xml"/><Relationship Id="rId10" Type="http://schemas.openxmlformats.org/officeDocument/2006/relationships/customXml" Target="../ink/ink45.xml"/><Relationship Id="rId4" Type="http://schemas.openxmlformats.org/officeDocument/2006/relationships/image" Target="../media/image63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42.png"/><Relationship Id="rId7" Type="http://schemas.openxmlformats.org/officeDocument/2006/relationships/customXml" Target="../ink/ink49.xml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3.png"/><Relationship Id="rId4" Type="http://schemas.openxmlformats.org/officeDocument/2006/relationships/customXml" Target="../ink/ink48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55.xml"/><Relationship Id="rId3" Type="http://schemas.openxmlformats.org/officeDocument/2006/relationships/image" Target="../media/image42.png"/><Relationship Id="rId7" Type="http://schemas.openxmlformats.org/officeDocument/2006/relationships/customXml" Target="../ink/ink52.xml"/><Relationship Id="rId12" Type="http://schemas.openxmlformats.org/officeDocument/2006/relationships/image" Target="../media/image7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customXml" Target="../ink/ink54.xml"/><Relationship Id="rId5" Type="http://schemas.openxmlformats.org/officeDocument/2006/relationships/customXml" Target="../ink/ink51.xml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customXml" Target="../ink/ink53.xml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roadmap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96" y="1160145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b="1" dirty="0">
                <a:latin typeface="SchoolBookCTT" pitchFamily="2" charset="0"/>
              </a:rPr>
            </a:br>
            <a:br>
              <a:rPr lang="uk-UA" sz="3600" b="1" dirty="0">
                <a:latin typeface="SchoolBookCTT" pitchFamily="2" charset="0"/>
              </a:rPr>
            </a:br>
            <a:br>
              <a:rPr lang="uk-UA" b="1" dirty="0">
                <a:latin typeface="SchoolBookCTT" pitchFamily="2" charset="0"/>
              </a:rPr>
            </a:br>
            <a:r>
              <a:rPr lang="uk-UA" b="1" dirty="0">
                <a:solidFill>
                  <a:srgbClr val="0070C0"/>
                </a:solidFill>
                <a:latin typeface="SchoolBookCTT" pitchFamily="2" charset="0"/>
              </a:rPr>
              <a:t>Алгоритми та структури даних</a:t>
            </a:r>
            <a:br>
              <a:rPr lang="uk-UA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b="1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858CA-D019-45D5-89E3-43884BE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4" y="251459"/>
            <a:ext cx="1010292" cy="1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07" y="2714323"/>
            <a:ext cx="5590572" cy="861161"/>
          </a:xfrm>
        </p:spPr>
        <p:txBody>
          <a:bodyPr>
            <a:noAutofit/>
          </a:bodyPr>
          <a:lstStyle/>
          <a:p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Стратегії</a:t>
            </a:r>
            <a:br>
              <a:rPr lang="uk-UA" sz="48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800" b="1">
                <a:solidFill>
                  <a:srgbClr val="0070C0"/>
                </a:solidFill>
                <a:latin typeface="SchoolBookCTT" pitchFamily="2" charset="0"/>
              </a:rPr>
              <a:t>роботи</a:t>
            </a:r>
            <a:endParaRPr lang="ru-RU" sz="48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Lock-Modify-Unlock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41C865-BBC7-B23D-08C9-E126CC42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2" y="1106715"/>
            <a:ext cx="5403480" cy="27185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DC20FC-FED7-8597-AE6D-D861A743FE30}"/>
              </a:ext>
            </a:extLst>
          </p:cNvPr>
          <p:cNvSpPr txBox="1"/>
          <p:nvPr/>
        </p:nvSpPr>
        <p:spPr>
          <a:xfrm>
            <a:off x="1378590" y="12119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B33CB-B52D-834E-1143-EF4B4E2DD654}"/>
              </a:ext>
            </a:extLst>
          </p:cNvPr>
          <p:cNvSpPr txBox="1"/>
          <p:nvPr/>
        </p:nvSpPr>
        <p:spPr>
          <a:xfrm>
            <a:off x="759938" y="20034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1C743D-3628-FE92-9D5F-10348BD2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2" y="4018874"/>
            <a:ext cx="5402164" cy="27274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80C88F-2C43-CF12-03F1-14620E2148C5}"/>
              </a:ext>
            </a:extLst>
          </p:cNvPr>
          <p:cNvSpPr txBox="1"/>
          <p:nvPr/>
        </p:nvSpPr>
        <p:spPr>
          <a:xfrm>
            <a:off x="2919641" y="44509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77BBB3-2BD9-3C4B-D41B-27685ED30689}"/>
              </a:ext>
            </a:extLst>
          </p:cNvPr>
          <p:cNvSpPr txBox="1"/>
          <p:nvPr/>
        </p:nvSpPr>
        <p:spPr>
          <a:xfrm>
            <a:off x="1313433" y="4393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E3E81F-9263-39EF-5AE1-B2AE7DA4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7" y="1130703"/>
            <a:ext cx="5379529" cy="2694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DB3CA-00D3-972B-5695-67973EC74584}"/>
              </a:ext>
            </a:extLst>
          </p:cNvPr>
          <p:cNvSpPr txBox="1"/>
          <p:nvPr/>
        </p:nvSpPr>
        <p:spPr>
          <a:xfrm>
            <a:off x="10425082" y="13003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1DCC6D-B28C-E48D-E046-66C46C0B0FC1}"/>
              </a:ext>
            </a:extLst>
          </p:cNvPr>
          <p:cNvSpPr txBox="1"/>
          <p:nvPr/>
        </p:nvSpPr>
        <p:spPr>
          <a:xfrm>
            <a:off x="10888927" y="21881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10181471" y="2557489"/>
            <a:ext cx="806115" cy="305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6ECD8-A757-87BF-28FE-31E2C757BE71}"/>
              </a:ext>
            </a:extLst>
          </p:cNvPr>
          <p:cNvSpPr txBox="1"/>
          <p:nvPr/>
        </p:nvSpPr>
        <p:spPr>
          <a:xfrm>
            <a:off x="11728986" y="28801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10181471" y="2897285"/>
            <a:ext cx="1413907" cy="28829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75A21B7-C0FB-62D5-DB0A-A25F4E2F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42" y="4018873"/>
            <a:ext cx="5379529" cy="26632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84BD07-8979-438B-44DD-E9705D037A07}"/>
              </a:ext>
            </a:extLst>
          </p:cNvPr>
          <p:cNvSpPr txBox="1"/>
          <p:nvPr/>
        </p:nvSpPr>
        <p:spPr>
          <a:xfrm>
            <a:off x="10425082" y="4129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8959453" y="46356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2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7F867-7D0F-D67B-B4A2-9331223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06" y="1300353"/>
            <a:ext cx="3101726" cy="19842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CA5E97-7CBA-1EA9-8D22-D82919536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" y="1300353"/>
            <a:ext cx="5466723" cy="264771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Стратегія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Copy-Modify-Merge</a:t>
            </a:r>
            <a:endParaRPr lang="uk-UA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3F510B1-1D47-F405-060A-DD76AF66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DF86F7EB-432B-6AA2-28FF-6D79C9055719}"/>
              </a:ext>
            </a:extLst>
          </p:cNvPr>
          <p:cNvSpPr/>
          <p:nvPr/>
        </p:nvSpPr>
        <p:spPr>
          <a:xfrm>
            <a:off x="7646258" y="1758893"/>
            <a:ext cx="1678216" cy="563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кутник: округлені кути 28">
            <a:extLst>
              <a:ext uri="{FF2B5EF4-FFF2-40B4-BE49-F238E27FC236}">
                <a16:creationId xmlns:a16="http://schemas.microsoft.com/office/drawing/2014/main" id="{9E9A1EA7-AC7A-3D98-C1D7-A0FECABB0C48}"/>
              </a:ext>
            </a:extLst>
          </p:cNvPr>
          <p:cNvSpPr/>
          <p:nvPr/>
        </p:nvSpPr>
        <p:spPr>
          <a:xfrm>
            <a:off x="7648580" y="1363748"/>
            <a:ext cx="1541189" cy="33175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1E5BD-1780-D5F0-1095-C82B6F453E0D}"/>
              </a:ext>
            </a:extLst>
          </p:cNvPr>
          <p:cNvSpPr txBox="1"/>
          <p:nvPr/>
        </p:nvSpPr>
        <p:spPr>
          <a:xfrm>
            <a:off x="2549995" y="14735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uk-UA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v0)</a:t>
            </a:r>
            <a:endParaRPr lang="en-US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C5804-FEBA-E552-BF6F-43CC17E664FA}"/>
              </a:ext>
            </a:extLst>
          </p:cNvPr>
          <p:cNvSpPr txBox="1"/>
          <p:nvPr/>
        </p:nvSpPr>
        <p:spPr>
          <a:xfrm>
            <a:off x="9470340" y="13637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v0</a:t>
            </a:r>
            <a:endParaRPr lang="en-US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8484B-76EE-285D-EEEF-A3BF179E4E60}"/>
              </a:ext>
            </a:extLst>
          </p:cNvPr>
          <p:cNvSpPr txBox="1"/>
          <p:nvPr/>
        </p:nvSpPr>
        <p:spPr>
          <a:xfrm>
            <a:off x="9470340" y="18136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994AA0ED-C67B-F4A9-B39A-895B08CCA8F2}"/>
              </a:ext>
            </a:extLst>
          </p:cNvPr>
          <p:cNvSpPr/>
          <p:nvPr/>
        </p:nvSpPr>
        <p:spPr>
          <a:xfrm>
            <a:off x="7653610" y="2385489"/>
            <a:ext cx="2982306" cy="778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F3AB9-7E63-DA99-555E-6A117932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6" y="4158045"/>
            <a:ext cx="5451308" cy="26963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2E7489-810C-7DED-69DD-06B05E6DB698}"/>
              </a:ext>
            </a:extLst>
          </p:cNvPr>
          <p:cNvSpPr txBox="1"/>
          <p:nvPr/>
        </p:nvSpPr>
        <p:spPr>
          <a:xfrm>
            <a:off x="2919466" y="463130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1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5113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змінений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індексований (</a:t>
            </a:r>
            <a:r>
              <a:rPr lang="uk-UA" sz="240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3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Особливості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1351246" y="1593497"/>
            <a:ext cx="10721340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знімки, а не дельти;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три стани;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майже всі операції виконуються локально;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цілісність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indent="1885950">
              <a:lnSpc>
                <a:spcPct val="200000"/>
              </a:lnSpc>
            </a:pP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</a:t>
            </a:r>
            <a:r>
              <a:rPr lang="ru-RU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SHA-1: 24b9da6552252987aa493b52f8696cd6d3b00373</a:t>
            </a:r>
            <a:endParaRPr lang="uk-UA" sz="2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зазвичай тільки додає дані;</a:t>
            </a:r>
          </a:p>
        </p:txBody>
      </p:sp>
    </p:spTree>
    <p:extLst>
      <p:ext uri="{BB962C8B-B14F-4D97-AF65-F5344CB8AC3E}">
        <p14:creationId xmlns:p14="http://schemas.microsoft.com/office/powerpoint/2010/main" val="89850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Встановлення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7B10C-DE7B-999F-8EDB-DC67060455A7}"/>
              </a:ext>
            </a:extLst>
          </p:cNvPr>
          <p:cNvSpPr txBox="1"/>
          <p:nvPr/>
        </p:nvSpPr>
        <p:spPr>
          <a:xfrm>
            <a:off x="3998896" y="122122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https://git-scm.com/downloads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EAFF36-0EAD-61C6-B4C9-B9B703C3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629" y="2289757"/>
            <a:ext cx="8370485" cy="3421179"/>
          </a:xfrm>
          <a:prstGeom prst="rect">
            <a:avLst/>
          </a:prstGeom>
        </p:spPr>
      </p:pic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CB1A91F2-624C-AEB5-B777-9B3880F01901}"/>
              </a:ext>
            </a:extLst>
          </p:cNvPr>
          <p:cNvGrpSpPr/>
          <p:nvPr/>
        </p:nvGrpSpPr>
        <p:grpSpPr>
          <a:xfrm>
            <a:off x="2948670" y="3885840"/>
            <a:ext cx="2568600" cy="23400"/>
            <a:chOff x="2948670" y="3885840"/>
            <a:chExt cx="256860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14:cNvPr>
                <p14:cNvContentPartPr/>
                <p14:nvPr/>
              </p14:nvContentPartPr>
              <p14:xfrm>
                <a:off x="2948670" y="3892680"/>
                <a:ext cx="1162080" cy="16560"/>
              </p14:xfrm>
            </p:contentPart>
          </mc:Choice>
          <mc:Fallback xmlns="">
            <p:pic>
              <p:nvPicPr>
                <p:cNvPr id="7" name="Рукописні дані 6">
                  <a:extLst>
                    <a:ext uri="{FF2B5EF4-FFF2-40B4-BE49-F238E27FC236}">
                      <a16:creationId xmlns:a16="http://schemas.microsoft.com/office/drawing/2014/main" id="{EAB5A22E-204D-05BF-753A-260BDFE8C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9670" y="3883480"/>
                  <a:ext cx="1179720" cy="3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14:cNvPr>
                <p14:cNvContentPartPr/>
                <p14:nvPr/>
              </p14:nvContentPartPr>
              <p14:xfrm>
                <a:off x="4514670" y="3885840"/>
                <a:ext cx="1002600" cy="360"/>
              </p14:xfrm>
            </p:contentPart>
          </mc:Choice>
          <mc:Fallback xmlns="">
            <p:pic>
              <p:nvPicPr>
                <p:cNvPr id="8" name="Рукописні дані 7">
                  <a:extLst>
                    <a:ext uri="{FF2B5EF4-FFF2-40B4-BE49-F238E27FC236}">
                      <a16:creationId xmlns:a16="http://schemas.microsoft.com/office/drawing/2014/main" id="{82BB12F5-DB51-9BF8-70EF-A182C3BAE8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5670" y="3876840"/>
                  <a:ext cx="1020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14:cNvPr>
              <p14:cNvContentPartPr/>
              <p14:nvPr/>
            </p14:nvContentPartPr>
            <p14:xfrm>
              <a:off x="3005910" y="4387680"/>
              <a:ext cx="1374840" cy="126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3B301CB-3BCB-4A94-3533-F3CBB0627B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910" y="4378680"/>
                <a:ext cx="139248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Запуск та початкові налаштування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BE039A-DF3B-F184-DEDD-2A7BC706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3" y="1384884"/>
            <a:ext cx="1728748" cy="16470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14:cNvPr>
              <p14:cNvContentPartPr/>
              <p14:nvPr/>
            </p14:nvContentPartPr>
            <p14:xfrm>
              <a:off x="1393560" y="2802032"/>
              <a:ext cx="940320" cy="13320"/>
            </p14:xfrm>
          </p:contentPart>
        </mc:Choice>
        <mc:Fallback xmlns="">
          <p:pic>
            <p:nvPicPr>
              <p:cNvPr id="15" name="Рукописні дані 14">
                <a:extLst>
                  <a:ext uri="{FF2B5EF4-FFF2-40B4-BE49-F238E27FC236}">
                    <a16:creationId xmlns:a16="http://schemas.microsoft.com/office/drawing/2014/main" id="{0E7012CE-B57C-40E2-149D-0C80F8A62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63" y="2793032"/>
                <a:ext cx="957953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7573D04-174F-9E18-7D73-DB1F8F73C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75" y="1384884"/>
            <a:ext cx="8513252" cy="43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Конфігурація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06AC3-445D-0BA5-FAF8-2D5D83A898BA}"/>
              </a:ext>
            </a:extLst>
          </p:cNvPr>
          <p:cNvSpPr txBox="1"/>
          <p:nvPr/>
        </p:nvSpPr>
        <p:spPr>
          <a:xfrm>
            <a:off x="9939887" y="1924310"/>
            <a:ext cx="212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Перевірка налаштувань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2B8D0-7513-5F6F-3F28-3E47B2C06C81}"/>
              </a:ext>
            </a:extLst>
          </p:cNvPr>
          <p:cNvSpPr txBox="1"/>
          <p:nvPr/>
        </p:nvSpPr>
        <p:spPr>
          <a:xfrm>
            <a:off x="9436761" y="2841146"/>
            <a:ext cx="245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kern="1200">
                <a:solidFill>
                  <a:srgbClr val="963A7E"/>
                </a:solidFill>
                <a:effectLst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git config --list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5F8-8597-7232-5120-BB5167E47888}"/>
              </a:ext>
            </a:extLst>
          </p:cNvPr>
          <p:cNvSpPr txBox="1"/>
          <p:nvPr/>
        </p:nvSpPr>
        <p:spPr>
          <a:xfrm>
            <a:off x="245035" y="5555652"/>
            <a:ext cx="18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Генерація ключів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41D94-F7D2-D579-620E-2A8B476CD8A3}"/>
              </a:ext>
            </a:extLst>
          </p:cNvPr>
          <p:cNvSpPr txBox="1"/>
          <p:nvPr/>
        </p:nvSpPr>
        <p:spPr>
          <a:xfrm>
            <a:off x="1631325" y="5584350"/>
            <a:ext cx="212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-keygen -o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F583B5-6ABA-DCC6-388F-A4607F5A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" y="979182"/>
            <a:ext cx="7210461" cy="42304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A6F83D-5CB6-4172-263C-0DE2E20D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51" y="3480983"/>
            <a:ext cx="6597418" cy="314766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151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2"/>
            <a:ext cx="9144000" cy="82436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Ключі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71785-0E3F-57C2-6538-12F0A928C73C}"/>
              </a:ext>
            </a:extLst>
          </p:cNvPr>
          <p:cNvSpPr txBox="1"/>
          <p:nvPr/>
        </p:nvSpPr>
        <p:spPr>
          <a:xfrm>
            <a:off x="3330991" y="1329354"/>
            <a:ext cx="420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C:\Users\{Ім’я 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користувача</a:t>
            </a:r>
            <a:r>
              <a:rPr lang="ru-RU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}\.</a:t>
            </a:r>
            <a:r>
              <a:rPr lang="ru-RU" err="1">
                <a:solidFill>
                  <a:srgbClr val="963A7E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shh</a:t>
            </a:r>
            <a:endParaRPr lang="ru-RU">
              <a:solidFill>
                <a:srgbClr val="963A7E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420E6-9D2D-E03B-2C3E-39816D8B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82" y="2052289"/>
            <a:ext cx="7959892" cy="275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14:cNvPr>
              <p14:cNvContentPartPr/>
              <p14:nvPr/>
            </p14:nvContentPartPr>
            <p14:xfrm>
              <a:off x="1949040" y="3897872"/>
              <a:ext cx="5822640" cy="360"/>
            </p14:xfrm>
          </p:contentPart>
        </mc:Choice>
        <mc:Fallback xmlns="">
          <p:pic>
            <p:nvPicPr>
              <p:cNvPr id="10" name="Рукописні дані 9">
                <a:extLst>
                  <a:ext uri="{FF2B5EF4-FFF2-40B4-BE49-F238E27FC236}">
                    <a16:creationId xmlns:a16="http://schemas.microsoft.com/office/drawing/2014/main" id="{B2A5C17C-1206-9C1E-638C-26517D9F4C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041" y="3888872"/>
                <a:ext cx="5840279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CAAF702-8F38-1B54-6FE9-629DB1CD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8" y="5159314"/>
            <a:ext cx="9882279" cy="13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571" y="2320290"/>
            <a:ext cx="9590468" cy="4537710"/>
          </a:xfrm>
        </p:spPr>
        <p:txBody>
          <a:bodyPr>
            <a:normAutofit fontScale="90000"/>
          </a:bodyPr>
          <a:lstStyle/>
          <a:p>
            <a:br>
              <a:rPr lang="uk-UA" sz="2000" b="1" dirty="0">
                <a:latin typeface="SchoolBookCTT" pitchFamily="2" charset="0"/>
              </a:rPr>
            </a:br>
            <a:br>
              <a:rPr lang="uk-UA" sz="11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20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en-US" sz="3100" b="1" dirty="0">
                <a:solidFill>
                  <a:srgbClr val="00B0F0"/>
                </a:solidFill>
                <a:latin typeface="SchoolBookCTT" pitchFamily="2" charset="0"/>
              </a:rPr>
              <a:t>Team members </a:t>
            </a:r>
            <a:br>
              <a:rPr lang="uk-UA" sz="1200" b="1" dirty="0">
                <a:latin typeface="SchoolBookCTT" pitchFamily="2" charset="0"/>
              </a:rPr>
            </a:br>
            <a:br>
              <a:rPr lang="uk-UA" sz="1200" b="1" dirty="0">
                <a:latin typeface="SchoolBookCTT" pitchFamily="2" charset="0"/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b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br>
              <a:rPr lang="uk-UA" sz="1200" b="1" dirty="0">
                <a:solidFill>
                  <a:srgbClr val="0070C0"/>
                </a:solidFill>
                <a:latin typeface="SchoolBookCTT" pitchFamily="2" charset="0"/>
              </a:rPr>
            </a:br>
            <a:br>
              <a:rPr lang="uk-UA" sz="1000" b="1" dirty="0">
                <a:latin typeface="SchoolBookCTT" pitchFamily="2" charset="0"/>
              </a:rPr>
            </a:br>
            <a:br>
              <a:rPr lang="uk-UA" sz="3100" b="1" dirty="0">
                <a:latin typeface="SchoolBookCTT" pitchFamily="2" charset="0"/>
              </a:rPr>
            </a:br>
            <a:br>
              <a:rPr lang="uk-UA" sz="2400" b="1" dirty="0">
                <a:solidFill>
                  <a:srgbClr val="FF0000"/>
                </a:solidFill>
                <a:latin typeface="SchoolBookCTT" pitchFamily="2" charset="0"/>
              </a:rPr>
            </a:br>
            <a:endParaRPr lang="uk-UA" sz="24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C46259E-B016-D3EB-7358-0071986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0" y="974368"/>
            <a:ext cx="11455386" cy="557316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GitHub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14:cNvPr>
              <p14:cNvContentPartPr/>
              <p14:nvPr/>
            </p14:nvContentPartPr>
            <p14:xfrm>
              <a:off x="11357346" y="1408662"/>
              <a:ext cx="485280" cy="615960"/>
            </p14:xfrm>
          </p:contentPart>
        </mc:Choice>
        <mc:Fallback xmlns="">
          <p:pic>
            <p:nvPicPr>
              <p:cNvPr id="5" name="Рукописні дані 4">
                <a:extLst>
                  <a:ext uri="{FF2B5EF4-FFF2-40B4-BE49-F238E27FC236}">
                    <a16:creationId xmlns:a16="http://schemas.microsoft.com/office/drawing/2014/main" id="{E5F1F3B6-5FC3-FF1C-85DC-6773DF108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8346" y="1399667"/>
                <a:ext cx="502920" cy="63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14:cNvPr>
              <p14:cNvContentPartPr/>
              <p14:nvPr/>
            </p14:nvContentPartPr>
            <p14:xfrm>
              <a:off x="10128960" y="5691032"/>
              <a:ext cx="953280" cy="35028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C0CF7632-BCB4-67A0-3EAB-6006EA7F6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960" y="5682032"/>
                <a:ext cx="970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14:cNvPr>
              <p14:cNvContentPartPr/>
              <p14:nvPr/>
            </p14:nvContentPartPr>
            <p14:xfrm>
              <a:off x="541080" y="6256232"/>
              <a:ext cx="1648080" cy="36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8734AD7C-8656-06F5-DB52-8C76A6630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082" y="6247232"/>
                <a:ext cx="16657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14:cNvPr>
              <p14:cNvContentPartPr/>
              <p14:nvPr/>
            </p14:nvContentPartPr>
            <p14:xfrm>
              <a:off x="3549240" y="3975632"/>
              <a:ext cx="273240" cy="24444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47AA3EC5-B87C-6211-F318-EF9EBF014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0252" y="3966645"/>
                <a:ext cx="290857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14:cNvPr>
              <p14:cNvContentPartPr/>
              <p14:nvPr/>
            </p14:nvContentPartPr>
            <p14:xfrm>
              <a:off x="11882014" y="1716642"/>
              <a:ext cx="98280" cy="1904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4CFF9BE-DAF0-68AC-A3E7-BBEDFDE121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73047" y="1707642"/>
                <a:ext cx="115856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14:cNvPr>
              <p14:cNvContentPartPr/>
              <p14:nvPr/>
            </p14:nvContentPartPr>
            <p14:xfrm>
              <a:off x="11189880" y="5546312"/>
              <a:ext cx="192600" cy="28980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2C0FA863-0F03-E445-BDCF-0535569A5C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80880" y="5537312"/>
                <a:ext cx="210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14:cNvPr>
              <p14:cNvContentPartPr/>
              <p14:nvPr/>
            </p14:nvContentPartPr>
            <p14:xfrm>
              <a:off x="143640" y="6013232"/>
              <a:ext cx="220680" cy="24624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40F5C79C-13F6-C6EC-802D-B46FA9B14C6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640" y="6004232"/>
                <a:ext cx="2383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увати 17">
            <a:extLst>
              <a:ext uri="{FF2B5EF4-FFF2-40B4-BE49-F238E27FC236}">
                <a16:creationId xmlns:a16="http://schemas.microsoft.com/office/drawing/2014/main" id="{089354EF-97EA-1D54-693B-B7E01E816B0B}"/>
              </a:ext>
            </a:extLst>
          </p:cNvPr>
          <p:cNvGrpSpPr/>
          <p:nvPr/>
        </p:nvGrpSpPr>
        <p:grpSpPr>
          <a:xfrm>
            <a:off x="3115800" y="3934232"/>
            <a:ext cx="168480" cy="373680"/>
            <a:chOff x="3115800" y="3934232"/>
            <a:chExt cx="1684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14:cNvPr>
                <p14:cNvContentPartPr/>
                <p14:nvPr/>
              </p14:nvContentPartPr>
              <p14:xfrm>
                <a:off x="3115800" y="3934232"/>
                <a:ext cx="168480" cy="284040"/>
              </p14:xfrm>
            </p:contentPart>
          </mc:Choice>
          <mc:Fallback xmlns="">
            <p:pic>
              <p:nvPicPr>
                <p:cNvPr id="15" name="Рукописні дані 14">
                  <a:extLst>
                    <a:ext uri="{FF2B5EF4-FFF2-40B4-BE49-F238E27FC236}">
                      <a16:creationId xmlns:a16="http://schemas.microsoft.com/office/drawing/2014/main" id="{3A4250CB-8D25-6BC2-9E5E-CF9287175C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800" y="3925232"/>
                  <a:ext cx="186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14:cNvPr>
                <p14:cNvContentPartPr/>
                <p14:nvPr/>
              </p14:nvContentPartPr>
              <p14:xfrm>
                <a:off x="3248280" y="4078232"/>
                <a:ext cx="12960" cy="229680"/>
              </p14:xfrm>
            </p:contentPart>
          </mc:Choice>
          <mc:Fallback xmlns="">
            <p:pic>
              <p:nvPicPr>
                <p:cNvPr id="16" name="Рукописні дані 15">
                  <a:extLst>
                    <a:ext uri="{FF2B5EF4-FFF2-40B4-BE49-F238E27FC236}">
                      <a16:creationId xmlns:a16="http://schemas.microsoft.com/office/drawing/2014/main" id="{0B308841-0450-3A79-1E14-F0B7140F30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9280" y="4069232"/>
                  <a:ext cx="30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14:cNvPr>
              <p14:cNvContentPartPr/>
              <p14:nvPr/>
            </p14:nvContentPartPr>
            <p14:xfrm>
              <a:off x="4716000" y="4439312"/>
              <a:ext cx="36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1043AD00-FC03-5148-7311-C9826C5B1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000" y="44303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14:cNvPr>
              <p14:cNvContentPartPr/>
              <p14:nvPr/>
            </p14:nvContentPartPr>
            <p14:xfrm>
              <a:off x="4908600" y="5437952"/>
              <a:ext cx="36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9B0C21F0-DF93-75CF-C9AD-C291959E19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9600" y="5428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14:cNvPr>
              <p14:cNvContentPartPr/>
              <p14:nvPr/>
            </p14:nvContentPartPr>
            <p14:xfrm>
              <a:off x="3705480" y="1311272"/>
              <a:ext cx="360" cy="360"/>
            </p14:xfrm>
          </p:contentPart>
        </mc:Choice>
        <mc:Fallback xmlns="">
          <p:pic>
            <p:nvPicPr>
              <p:cNvPr id="22" name="Рукописні дані 21">
                <a:extLst>
                  <a:ext uri="{FF2B5EF4-FFF2-40B4-BE49-F238E27FC236}">
                    <a16:creationId xmlns:a16="http://schemas.microsoft.com/office/drawing/2014/main" id="{7668DBA7-BE13-D40F-747D-4D15857131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6480" y="13022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94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52547" cy="924283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Завантаження ключа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SSH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в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A0D84CA-8955-BBFE-62A1-6698F585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0" y="808049"/>
            <a:ext cx="9940842" cy="5962816"/>
          </a:xfrm>
          <a:prstGeom prst="rect">
            <a:avLst/>
          </a:prstGeom>
        </p:spPr>
      </p:pic>
      <p:grpSp>
        <p:nvGrpSpPr>
          <p:cNvPr id="23" name="Групувати 22">
            <a:extLst>
              <a:ext uri="{FF2B5EF4-FFF2-40B4-BE49-F238E27FC236}">
                <a16:creationId xmlns:a16="http://schemas.microsoft.com/office/drawing/2014/main" id="{206EF722-93D6-E244-784D-AF90E3E97C6E}"/>
              </a:ext>
            </a:extLst>
          </p:cNvPr>
          <p:cNvGrpSpPr/>
          <p:nvPr/>
        </p:nvGrpSpPr>
        <p:grpSpPr>
          <a:xfrm>
            <a:off x="10250640" y="1122272"/>
            <a:ext cx="1060560" cy="419400"/>
            <a:chOff x="10250640" y="1122272"/>
            <a:chExt cx="106056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14:cNvPr>
                <p14:cNvContentPartPr/>
                <p14:nvPr/>
              </p14:nvContentPartPr>
              <p14:xfrm>
                <a:off x="10250640" y="1129832"/>
                <a:ext cx="833400" cy="411840"/>
              </p14:xfrm>
            </p:contentPart>
          </mc:Choice>
          <mc:Fallback xmlns="">
            <p:pic>
              <p:nvPicPr>
                <p:cNvPr id="21" name="Рукописні дані 20">
                  <a:extLst>
                    <a:ext uri="{FF2B5EF4-FFF2-40B4-BE49-F238E27FC236}">
                      <a16:creationId xmlns:a16="http://schemas.microsoft.com/office/drawing/2014/main" id="{D578F64F-C649-1C43-A516-659E243BFE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640" y="1120832"/>
                  <a:ext cx="85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14:cNvPr>
                <p14:cNvContentPartPr/>
                <p14:nvPr/>
              </p14:nvContentPartPr>
              <p14:xfrm>
                <a:off x="11201040" y="1122272"/>
                <a:ext cx="110160" cy="347040"/>
              </p14:xfrm>
            </p:contentPart>
          </mc:Choice>
          <mc:Fallback xmlns="">
            <p:pic>
              <p:nvPicPr>
                <p:cNvPr id="22" name="Рукописні дані 21">
                  <a:extLst>
                    <a:ext uri="{FF2B5EF4-FFF2-40B4-BE49-F238E27FC236}">
                      <a16:creationId xmlns:a16="http://schemas.microsoft.com/office/drawing/2014/main" id="{32646717-7404-B68E-0B09-F9791786A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92010" y="1113272"/>
                  <a:ext cx="127858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3A551B05-36D4-66B7-D22D-46CB027AF948}"/>
              </a:ext>
            </a:extLst>
          </p:cNvPr>
          <p:cNvGrpSpPr/>
          <p:nvPr/>
        </p:nvGrpSpPr>
        <p:grpSpPr>
          <a:xfrm>
            <a:off x="8903520" y="2668472"/>
            <a:ext cx="1685160" cy="256680"/>
            <a:chOff x="8903520" y="2668472"/>
            <a:chExt cx="168516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14:cNvPr>
                <p14:cNvContentPartPr/>
                <p14:nvPr/>
              </p14:nvContentPartPr>
              <p14:xfrm>
                <a:off x="8903520" y="2899232"/>
                <a:ext cx="1234080" cy="36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3E7D6884-C0FF-AD01-31F2-F9CA86AA3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20" y="2890232"/>
                  <a:ext cx="125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14:cNvPr>
                <p14:cNvContentPartPr/>
                <p14:nvPr/>
              </p14:nvContentPartPr>
              <p14:xfrm>
                <a:off x="10310040" y="2668472"/>
                <a:ext cx="278640" cy="25668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FE7B14CB-9B5E-5922-F265-C13696BA5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1052" y="2659472"/>
                  <a:ext cx="296257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7FB91B5D-5765-0E26-27D5-2A3C5C0593E0}"/>
              </a:ext>
            </a:extLst>
          </p:cNvPr>
          <p:cNvGrpSpPr/>
          <p:nvPr/>
        </p:nvGrpSpPr>
        <p:grpSpPr>
          <a:xfrm>
            <a:off x="709200" y="4402592"/>
            <a:ext cx="1557720" cy="266040"/>
            <a:chOff x="709200" y="4402592"/>
            <a:chExt cx="15577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14:cNvPr>
                <p14:cNvContentPartPr/>
                <p14:nvPr/>
              </p14:nvContentPartPr>
              <p14:xfrm>
                <a:off x="1106640" y="4668272"/>
                <a:ext cx="1160280" cy="360"/>
              </p14:xfrm>
            </p:contentPart>
          </mc:Choice>
          <mc:Fallback xmlns="">
            <p:pic>
              <p:nvPicPr>
                <p:cNvPr id="27" name="Рукописні дані 26">
                  <a:extLst>
                    <a:ext uri="{FF2B5EF4-FFF2-40B4-BE49-F238E27FC236}">
                      <a16:creationId xmlns:a16="http://schemas.microsoft.com/office/drawing/2014/main" id="{9CF68253-6A31-F49E-8EB6-87A701558B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7640" y="4659272"/>
                  <a:ext cx="117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14:cNvPr>
                <p14:cNvContentPartPr/>
                <p14:nvPr/>
              </p14:nvContentPartPr>
              <p14:xfrm>
                <a:off x="709200" y="4402592"/>
                <a:ext cx="219600" cy="219600"/>
              </p14:xfrm>
            </p:contentPart>
          </mc:Choice>
          <mc:Fallback xmlns="">
            <p:pic>
              <p:nvPicPr>
                <p:cNvPr id="28" name="Рукописні дані 27">
                  <a:extLst>
                    <a:ext uri="{FF2B5EF4-FFF2-40B4-BE49-F238E27FC236}">
                      <a16:creationId xmlns:a16="http://schemas.microsoft.com/office/drawing/2014/main" id="{29F00420-18F4-9E66-2A86-713B5E7301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185" y="4393592"/>
                  <a:ext cx="237269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увати 32">
            <a:extLst>
              <a:ext uri="{FF2B5EF4-FFF2-40B4-BE49-F238E27FC236}">
                <a16:creationId xmlns:a16="http://schemas.microsoft.com/office/drawing/2014/main" id="{C0E2C9DA-92FC-EAA9-3D45-78C7CD75B96A}"/>
              </a:ext>
            </a:extLst>
          </p:cNvPr>
          <p:cNvGrpSpPr/>
          <p:nvPr/>
        </p:nvGrpSpPr>
        <p:grpSpPr>
          <a:xfrm>
            <a:off x="6099840" y="3404672"/>
            <a:ext cx="890640" cy="548640"/>
            <a:chOff x="6099840" y="3404672"/>
            <a:chExt cx="89064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14:cNvPr>
                <p14:cNvContentPartPr/>
                <p14:nvPr/>
              </p14:nvContentPartPr>
              <p14:xfrm>
                <a:off x="6099840" y="3500792"/>
                <a:ext cx="383400" cy="295200"/>
              </p14:xfrm>
            </p:contentPart>
          </mc:Choice>
          <mc:Fallback xmlns="">
            <p:pic>
              <p:nvPicPr>
                <p:cNvPr id="30" name="Рукописні дані 29">
                  <a:extLst>
                    <a:ext uri="{FF2B5EF4-FFF2-40B4-BE49-F238E27FC236}">
                      <a16:creationId xmlns:a16="http://schemas.microsoft.com/office/drawing/2014/main" id="{7F60027E-A7CD-BDF6-690E-6E7768D569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0832" y="3491792"/>
                  <a:ext cx="401057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14:cNvPr>
                <p14:cNvContentPartPr/>
                <p14:nvPr/>
              </p14:nvContentPartPr>
              <p14:xfrm>
                <a:off x="6804720" y="3404672"/>
                <a:ext cx="137160" cy="326880"/>
              </p14:xfrm>
            </p:contentPart>
          </mc:Choice>
          <mc:Fallback xmlns="">
            <p:pic>
              <p:nvPicPr>
                <p:cNvPr id="31" name="Рукописні дані 30">
                  <a:extLst>
                    <a:ext uri="{FF2B5EF4-FFF2-40B4-BE49-F238E27FC236}">
                      <a16:creationId xmlns:a16="http://schemas.microsoft.com/office/drawing/2014/main" id="{1D48DAFC-5A43-0CB4-778B-B5031C9D4A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95720" y="3395672"/>
                  <a:ext cx="154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14:cNvPr>
                <p14:cNvContentPartPr/>
                <p14:nvPr/>
              </p14:nvContentPartPr>
              <p14:xfrm>
                <a:off x="6961320" y="3561272"/>
                <a:ext cx="29160" cy="392040"/>
              </p14:xfrm>
            </p:contentPart>
          </mc:Choice>
          <mc:Fallback xmlns="">
            <p:pic>
              <p:nvPicPr>
                <p:cNvPr id="32" name="Рукописні дані 31">
                  <a:extLst>
                    <a:ext uri="{FF2B5EF4-FFF2-40B4-BE49-F238E27FC236}">
                      <a16:creationId xmlns:a16="http://schemas.microsoft.com/office/drawing/2014/main" id="{49DF34AF-E7E4-ECF2-0104-16B203625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52320" y="3552272"/>
                  <a:ext cx="4680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02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Визначення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username </a:t>
            </a: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та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email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0BF0C72-FF4C-76D4-6F42-A2F99FF11FE9}"/>
              </a:ext>
            </a:extLst>
          </p:cNvPr>
          <p:cNvSpPr txBox="1"/>
          <p:nvPr/>
        </p:nvSpPr>
        <p:spPr>
          <a:xfrm>
            <a:off x="2803624" y="1983699"/>
            <a:ext cx="6178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</a:rPr>
              <a:t>git config --global user.name </a:t>
            </a:r>
            <a:r>
              <a:rPr lang="uk-UA">
                <a:solidFill>
                  <a:srgbClr val="963A7E"/>
                </a:solidFill>
              </a:rPr>
              <a:t>"Ім’я користувача</a:t>
            </a:r>
            <a:r>
              <a:rPr lang="en-US">
                <a:solidFill>
                  <a:srgbClr val="963A7E"/>
                </a:solidFill>
              </a:rPr>
              <a:t>"</a:t>
            </a:r>
          </a:p>
          <a:p>
            <a:r>
              <a:rPr lang="en-US">
                <a:solidFill>
                  <a:srgbClr val="963A7E"/>
                </a:solidFill>
              </a:rPr>
              <a:t>git config --global </a:t>
            </a:r>
            <a:r>
              <a:rPr lang="en-US" err="1">
                <a:solidFill>
                  <a:srgbClr val="963A7E"/>
                </a:solidFill>
              </a:rPr>
              <a:t>user.email</a:t>
            </a:r>
            <a:r>
              <a:rPr lang="en-US">
                <a:solidFill>
                  <a:srgbClr val="963A7E"/>
                </a:solidFill>
              </a:rPr>
              <a:t> </a:t>
            </a:r>
            <a:r>
              <a:rPr lang="uk-UA">
                <a:solidFill>
                  <a:srgbClr val="963A7E"/>
                </a:solidFill>
              </a:rPr>
              <a:t>"Електронна пошта користувача"</a:t>
            </a:r>
            <a:endParaRPr lang="ru-RU">
              <a:solidFill>
                <a:srgbClr val="963A7E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3784E-45AC-10D2-659E-9D52BEF0D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52" y="3428999"/>
            <a:ext cx="7365496" cy="12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E75B57-C3C2-B8A6-2BD2-85BC46CE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06" y="1288902"/>
            <a:ext cx="4125208" cy="526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14:cNvPr>
              <p14:cNvContentPartPr/>
              <p14:nvPr/>
            </p14:nvContentPartPr>
            <p14:xfrm>
              <a:off x="1053150" y="2048327"/>
              <a:ext cx="1122840" cy="3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D60D973-0158-FD1C-1423-87ADB8FDE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53" y="2039327"/>
                <a:ext cx="114047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14:cNvPr>
              <p14:cNvContentPartPr/>
              <p14:nvPr/>
            </p14:nvContentPartPr>
            <p14:xfrm>
              <a:off x="2912550" y="6157007"/>
              <a:ext cx="1336680" cy="34920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FCECA8BD-96D1-8211-FB44-41E219CDA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550" y="6148007"/>
                <a:ext cx="1354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035562-8236-C9C0-E318-6C3D008D2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68580" y="1288901"/>
            <a:ext cx="6875465" cy="5217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14:cNvPr>
              <p14:cNvContentPartPr/>
              <p14:nvPr/>
            </p14:nvContentPartPr>
            <p14:xfrm>
              <a:off x="6759510" y="1828727"/>
              <a:ext cx="1297440" cy="360"/>
            </p14:xfrm>
          </p:contentPart>
        </mc:Choice>
        <mc:Fallback xmlns="">
          <p:pic>
            <p:nvPicPr>
              <p:cNvPr id="16" name="Рукописні дані 15">
                <a:extLst>
                  <a:ext uri="{FF2B5EF4-FFF2-40B4-BE49-F238E27FC236}">
                    <a16:creationId xmlns:a16="http://schemas.microsoft.com/office/drawing/2014/main" id="{88C010B0-0669-1C04-D5C8-B35C9B178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0510" y="1819727"/>
                <a:ext cx="131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14:cNvPr>
              <p14:cNvContentPartPr/>
              <p14:nvPr/>
            </p14:nvContentPartPr>
            <p14:xfrm>
              <a:off x="6736470" y="3020687"/>
              <a:ext cx="1427040" cy="24120"/>
            </p14:xfrm>
          </p:contentPart>
        </mc:Choice>
        <mc:Fallback xmlns="">
          <p:pic>
            <p:nvPicPr>
              <p:cNvPr id="17" name="Рукописні дані 16">
                <a:extLst>
                  <a:ext uri="{FF2B5EF4-FFF2-40B4-BE49-F238E27FC236}">
                    <a16:creationId xmlns:a16="http://schemas.microsoft.com/office/drawing/2014/main" id="{CC00FFA9-8EA5-7BF9-6CC5-4A8DF34234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7470" y="3011551"/>
                <a:ext cx="1444680" cy="4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14:cNvPr>
              <p14:cNvContentPartPr/>
              <p14:nvPr/>
            </p14:nvContentPartPr>
            <p14:xfrm>
              <a:off x="6643590" y="4490567"/>
              <a:ext cx="1098000" cy="360"/>
            </p14:xfrm>
          </p:contentPart>
        </mc:Choice>
        <mc:Fallback xmlns="">
          <p:pic>
            <p:nvPicPr>
              <p:cNvPr id="20" name="Рукописні дані 19">
                <a:extLst>
                  <a:ext uri="{FF2B5EF4-FFF2-40B4-BE49-F238E27FC236}">
                    <a16:creationId xmlns:a16="http://schemas.microsoft.com/office/drawing/2014/main" id="{A490349F-2B10-4991-6122-25667CAF78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34590" y="4481567"/>
                <a:ext cx="111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14:cNvPr>
              <p14:cNvContentPartPr/>
              <p14:nvPr/>
            </p14:nvContentPartPr>
            <p14:xfrm>
              <a:off x="6666990" y="5578487"/>
              <a:ext cx="1986120" cy="360"/>
            </p14:xfrm>
          </p:contentPart>
        </mc:Choice>
        <mc:Fallback xmlns="">
          <p:pic>
            <p:nvPicPr>
              <p:cNvPr id="21" name="Рукописні дані 20">
                <a:extLst>
                  <a:ext uri="{FF2B5EF4-FFF2-40B4-BE49-F238E27FC236}">
                    <a16:creationId xmlns:a16="http://schemas.microsoft.com/office/drawing/2014/main" id="{8641FD4E-A05B-D9C9-C97D-A06B9EB50A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7990" y="5569487"/>
                <a:ext cx="200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14:cNvPr>
              <p14:cNvContentPartPr/>
              <p14:nvPr/>
            </p14:nvContentPartPr>
            <p14:xfrm>
              <a:off x="6698670" y="6153047"/>
              <a:ext cx="952920" cy="433800"/>
            </p14:xfrm>
          </p:contentPart>
        </mc:Choice>
        <mc:Fallback xmlns="">
          <p:pic>
            <p:nvPicPr>
              <p:cNvPr id="24" name="Рукописні дані 23">
                <a:extLst>
                  <a:ext uri="{FF2B5EF4-FFF2-40B4-BE49-F238E27FC236}">
                    <a16:creationId xmlns:a16="http://schemas.microsoft.com/office/drawing/2014/main" id="{37FD2BE5-9D3F-66FC-D7BF-5B4330CF3C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9670" y="6144047"/>
                <a:ext cx="970560" cy="4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295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874" y="2859541"/>
            <a:ext cx="3174308" cy="1138918"/>
          </a:xfrm>
        </p:spPr>
        <p:txBody>
          <a:bodyPr>
            <a:normAutofit fontScale="90000"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проекту на </a:t>
            </a:r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GitLab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14:cNvPr>
              <p14:cNvContentPartPr/>
              <p14:nvPr/>
            </p14:nvContentPartPr>
            <p14:xfrm>
              <a:off x="6412110" y="3877487"/>
              <a:ext cx="360" cy="36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FD71606D-F52C-624F-74B7-24D221CBA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3110" y="386848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CF7E72-02E8-9405-8699-2F6E053D4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434" y="0"/>
            <a:ext cx="834263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14:cNvPr>
              <p14:cNvContentPartPr/>
              <p14:nvPr/>
            </p14:nvContentPartPr>
            <p14:xfrm>
              <a:off x="3292995" y="4113240"/>
              <a:ext cx="8004960" cy="707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89A2E7F-4D6D-CE05-7B69-4E51E4823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83995" y="4104235"/>
                <a:ext cx="8022601" cy="72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14:cNvPr>
              <p14:cNvContentPartPr/>
              <p14:nvPr/>
            </p14:nvContentPartPr>
            <p14:xfrm>
              <a:off x="3314595" y="1885920"/>
              <a:ext cx="1524240" cy="104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E68817F0-D549-6E7C-0981-AC847FBF1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595" y="1877220"/>
                <a:ext cx="1541880" cy="27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13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CEE5FAD-A4D2-9DC7-6F18-7088B0D2D8FE}"/>
              </a:ext>
            </a:extLst>
          </p:cNvPr>
          <p:cNvSpPr/>
          <p:nvPr/>
        </p:nvSpPr>
        <p:spPr>
          <a:xfrm>
            <a:off x="1496970" y="3503841"/>
            <a:ext cx="5829805" cy="3953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Створення локального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91A97-BE9F-81DF-F346-33998C39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97" y="1302251"/>
            <a:ext cx="3834951" cy="4059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14:cNvPr>
              <p14:cNvContentPartPr/>
              <p14:nvPr/>
            </p14:nvContentPartPr>
            <p14:xfrm>
              <a:off x="10695029" y="2129918"/>
              <a:ext cx="431280" cy="410040"/>
            </p14:xfrm>
          </p:contentPart>
        </mc:Choice>
        <mc:Fallback xmlns="">
          <p:pic>
            <p:nvPicPr>
              <p:cNvPr id="9" name="Рукописні дані 8">
                <a:extLst>
                  <a:ext uri="{FF2B5EF4-FFF2-40B4-BE49-F238E27FC236}">
                    <a16:creationId xmlns:a16="http://schemas.microsoft.com/office/drawing/2014/main" id="{3C2AEE5C-D8EA-78DC-E202-2457384419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6037" y="2120910"/>
                <a:ext cx="448905" cy="427696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94584-8762-2E2A-11E2-D8677ADFB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84" y="2052216"/>
            <a:ext cx="62007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B120BC-311D-85B7-3466-276F431E02FA}"/>
              </a:ext>
            </a:extLst>
          </p:cNvPr>
          <p:cNvSpPr txBox="1"/>
          <p:nvPr/>
        </p:nvSpPr>
        <p:spPr>
          <a:xfrm>
            <a:off x="951674" y="1434203"/>
            <a:ext cx="4233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F9AD7B-2B4E-44E8-2A3C-33579F257655}"/>
              </a:ext>
            </a:extLst>
          </p:cNvPr>
          <p:cNvSpPr txBox="1"/>
          <p:nvPr/>
        </p:nvSpPr>
        <p:spPr>
          <a:xfrm>
            <a:off x="73033" y="3545030"/>
            <a:ext cx="7357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git@gitlab.com:NadiiaKarpenko/git-</a:t>
            </a:r>
            <a:r>
              <a:rPr lang="en-US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demo.git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57E9FA20-743D-9E9A-86A1-858269BBAAF6}"/>
              </a:ext>
            </a:extLst>
          </p:cNvPr>
          <p:cNvGrpSpPr/>
          <p:nvPr/>
        </p:nvGrpSpPr>
        <p:grpSpPr>
          <a:xfrm>
            <a:off x="6643590" y="2430287"/>
            <a:ext cx="4201920" cy="1094400"/>
            <a:chOff x="6643590" y="2430287"/>
            <a:chExt cx="4201920" cy="10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14:cNvPr>
                <p14:cNvContentPartPr/>
                <p14:nvPr/>
              </p14:nvContentPartPr>
              <p14:xfrm>
                <a:off x="6652230" y="2430287"/>
                <a:ext cx="4193280" cy="1094400"/>
              </p14:xfrm>
            </p:contentPart>
          </mc:Choice>
          <mc:Fallback xmlns="">
            <p:pic>
              <p:nvPicPr>
                <p:cNvPr id="24" name="Рукописні дані 23">
                  <a:extLst>
                    <a:ext uri="{FF2B5EF4-FFF2-40B4-BE49-F238E27FC236}">
                      <a16:creationId xmlns:a16="http://schemas.microsoft.com/office/drawing/2014/main" id="{E60033C4-5407-D7D8-300F-BC5E889BD7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43231" y="2421287"/>
                  <a:ext cx="4210918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14:cNvPr>
                <p14:cNvContentPartPr/>
                <p14:nvPr/>
              </p14:nvContentPartPr>
              <p14:xfrm>
                <a:off x="6643590" y="3252167"/>
                <a:ext cx="278280" cy="199800"/>
              </p14:xfrm>
            </p:contentPart>
          </mc:Choice>
          <mc:Fallback xmlns="">
            <p:pic>
              <p:nvPicPr>
                <p:cNvPr id="25" name="Рукописні дані 24">
                  <a:extLst>
                    <a:ext uri="{FF2B5EF4-FFF2-40B4-BE49-F238E27FC236}">
                      <a16:creationId xmlns:a16="http://schemas.microsoft.com/office/drawing/2014/main" id="{0EFFE27C-AFEA-CEE3-F678-857C7A5D3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34578" y="3243183"/>
                  <a:ext cx="295943" cy="2174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70170C-F812-B787-7CB7-DE734775D267}"/>
              </a:ext>
            </a:extLst>
          </p:cNvPr>
          <p:cNvSpPr txBox="1"/>
          <p:nvPr/>
        </p:nvSpPr>
        <p:spPr>
          <a:xfrm>
            <a:off x="605106" y="6051512"/>
            <a:ext cx="5240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>
                <a:latin typeface="SchoolBookCTT" pitchFamily="2" charset="0"/>
                <a:cs typeface="Courier New" panose="02070309020205020404" pitchFamily="49" charset="0"/>
              </a:rPr>
              <a:t>Комбінація клавіш для вставки в консоль: </a:t>
            </a:r>
          </a:p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Shift+Insert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14:cNvPr>
              <p14:cNvContentPartPr/>
              <p14:nvPr/>
            </p14:nvContentPartPr>
            <p14:xfrm>
              <a:off x="3327865" y="5018442"/>
              <a:ext cx="360" cy="360"/>
            </p14:xfrm>
          </p:contentPart>
        </mc:Choice>
        <mc:Fallback xmlns="">
          <p:pic>
            <p:nvPicPr>
              <p:cNvPr id="2" name="Рукописні дані 1">
                <a:extLst>
                  <a:ext uri="{FF2B5EF4-FFF2-40B4-BE49-F238E27FC236}">
                    <a16:creationId xmlns:a16="http://schemas.microsoft.com/office/drawing/2014/main" id="{F213EE6A-CB15-18AF-5B74-27A5895D9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8865" y="500944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DE6E02-04CB-FB77-4E58-066A685553F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3008"/>
          <a:stretch/>
        </p:blipFill>
        <p:spPr>
          <a:xfrm>
            <a:off x="262885" y="4222759"/>
            <a:ext cx="5924550" cy="1591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76580-A37D-2B66-1B2B-6A44AF5B7F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6787" y="5613338"/>
            <a:ext cx="5819775" cy="1181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00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CC0FA3-0962-1D61-7DDF-81DDB04C4344}"/>
              </a:ext>
            </a:extLst>
          </p:cNvPr>
          <p:cNvSpPr txBox="1"/>
          <p:nvPr/>
        </p:nvSpPr>
        <p:spPr>
          <a:xfrm>
            <a:off x="638080" y="1281704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назваДиску: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назваПапки/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назваПапкиПроекту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14:cNvPr>
              <p14:cNvContentPartPr/>
              <p14:nvPr/>
            </p14:nvContentPartPr>
            <p14:xfrm>
              <a:off x="3981349" y="2310097"/>
              <a:ext cx="851400" cy="504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8E47B3E8-D003-DCAB-B8F2-E183C6521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349" y="2301097"/>
                <a:ext cx="869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0FE87E-3EAC-FD8E-87B1-5002C8A10C79}"/>
              </a:ext>
            </a:extLst>
          </p:cNvPr>
          <p:cNvSpPr txBox="1"/>
          <p:nvPr/>
        </p:nvSpPr>
        <p:spPr>
          <a:xfrm>
            <a:off x="579247" y="3244334"/>
            <a:ext cx="16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C25D8-A082-EE48-358D-D344A44A1B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431"/>
          <a:stretch/>
        </p:blipFill>
        <p:spPr>
          <a:xfrm>
            <a:off x="1514691" y="1845774"/>
            <a:ext cx="8493076" cy="1087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14:cNvPr>
              <p14:cNvContentPartPr/>
              <p14:nvPr/>
            </p14:nvContentPartPr>
            <p14:xfrm>
              <a:off x="9298099" y="2404232"/>
              <a:ext cx="896040" cy="338760"/>
            </p14:xfrm>
          </p:contentPart>
        </mc:Choice>
        <mc:Fallback xmlns="">
          <p:pic>
            <p:nvPicPr>
              <p:cNvPr id="7" name="Рукописні дані 6">
                <a:extLst>
                  <a:ext uri="{FF2B5EF4-FFF2-40B4-BE49-F238E27FC236}">
                    <a16:creationId xmlns:a16="http://schemas.microsoft.com/office/drawing/2014/main" id="{19E91678-1B52-6FA0-947E-D9E2B66694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9103" y="2395232"/>
                <a:ext cx="913673" cy="35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B24B9-C811-E4A0-6149-4B41B8FF6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725" y="3776327"/>
            <a:ext cx="8554095" cy="20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94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Додавання файлів до репозиторію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uk-UA" err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назваФайлу.розширенняФайлу</a:t>
            </a:r>
            <a:r>
              <a:rPr lang="en-US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FB296-6C43-F100-0872-39A1E5D8E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26" y="1918018"/>
            <a:ext cx="8401621" cy="228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14:cNvPr>
              <p14:cNvContentPartPr/>
              <p14:nvPr/>
            </p14:nvContentPartPr>
            <p14:xfrm>
              <a:off x="2406892" y="2359727"/>
              <a:ext cx="2048400" cy="12960"/>
            </p14:xfrm>
          </p:contentPart>
        </mc:Choice>
        <mc:Fallback xmlns="">
          <p:pic>
            <p:nvPicPr>
              <p:cNvPr id="11" name="Рукописні дані 10">
                <a:extLst>
                  <a:ext uri="{FF2B5EF4-FFF2-40B4-BE49-F238E27FC236}">
                    <a16:creationId xmlns:a16="http://schemas.microsoft.com/office/drawing/2014/main" id="{965A13F2-A335-528D-CFFE-E7A9876B7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7890" y="2350970"/>
                <a:ext cx="2066043" cy="30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14:cNvPr>
              <p14:cNvContentPartPr/>
              <p14:nvPr/>
            </p14:nvContentPartPr>
            <p14:xfrm>
              <a:off x="1699132" y="3333167"/>
              <a:ext cx="2802240" cy="338040"/>
            </p14:xfrm>
          </p:contentPart>
        </mc:Choice>
        <mc:Fallback xmlns="">
          <p:pic>
            <p:nvPicPr>
              <p:cNvPr id="12" name="Рукописні дані 11">
                <a:extLst>
                  <a:ext uri="{FF2B5EF4-FFF2-40B4-BE49-F238E27FC236}">
                    <a16:creationId xmlns:a16="http://schemas.microsoft.com/office/drawing/2014/main" id="{1DDBB8B8-339C-8F99-8935-D5E29EDBE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0131" y="3324167"/>
                <a:ext cx="2819882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14:cNvPr>
              <p14:cNvContentPartPr/>
              <p14:nvPr/>
            </p14:nvContentPartPr>
            <p14:xfrm>
              <a:off x="2569252" y="4051007"/>
              <a:ext cx="3160800" cy="360"/>
            </p14:xfrm>
          </p:contentPart>
        </mc:Choice>
        <mc:Fallback xmlns="">
          <p:pic>
            <p:nvPicPr>
              <p:cNvPr id="13" name="Рукописні дані 12">
                <a:extLst>
                  <a:ext uri="{FF2B5EF4-FFF2-40B4-BE49-F238E27FC236}">
                    <a16:creationId xmlns:a16="http://schemas.microsoft.com/office/drawing/2014/main" id="{6AEB154E-E2F7-D8AF-96C1-0068B2390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60252" y="4042007"/>
                <a:ext cx="317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1E0567-78F6-7930-4138-E962715E5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8326" y="5160290"/>
            <a:ext cx="9366830" cy="1219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14:cNvPr>
              <p14:cNvContentPartPr/>
              <p14:nvPr/>
            </p14:nvContentPartPr>
            <p14:xfrm>
              <a:off x="2476732" y="5613767"/>
              <a:ext cx="3947760" cy="360"/>
            </p14:xfrm>
          </p:contentPart>
        </mc:Choice>
        <mc:Fallback xmlns="">
          <p:pic>
            <p:nvPicPr>
              <p:cNvPr id="19" name="Рукописні дані 18">
                <a:extLst>
                  <a:ext uri="{FF2B5EF4-FFF2-40B4-BE49-F238E27FC236}">
                    <a16:creationId xmlns:a16="http://schemas.microsoft.com/office/drawing/2014/main" id="{533C8A45-6B8C-0B60-8D03-5293F9FBD6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7733" y="5604767"/>
                <a:ext cx="396539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9154464-4236-EA36-E1E7-438F641FB28D}"/>
              </a:ext>
            </a:extLst>
          </p:cNvPr>
          <p:cNvSpPr txBox="1"/>
          <p:nvPr/>
        </p:nvSpPr>
        <p:spPr>
          <a:xfrm>
            <a:off x="708864" y="453571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 –m "……"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032" y="-85086"/>
            <a:ext cx="9904326" cy="1641692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Синхронізація локального і віддаленого комп’ютерів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1415715" y="1968288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AA260-46D0-22D3-0C05-A2A37CED4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372" y="3026181"/>
            <a:ext cx="9077986" cy="2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26" y="-116234"/>
            <a:ext cx="9360569" cy="1138918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Перегляд історії </a:t>
            </a:r>
            <a:r>
              <a:rPr lang="uk-UA" sz="4000" b="1" err="1">
                <a:solidFill>
                  <a:srgbClr val="0070C0"/>
                </a:solidFill>
                <a:latin typeface="SchoolBookCTT" pitchFamily="2" charset="0"/>
              </a:rPr>
              <a:t>комітів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14:cNvPr>
              <p14:cNvContentPartPr/>
              <p14:nvPr/>
            </p14:nvContentPartPr>
            <p14:xfrm>
              <a:off x="3260520" y="7543592"/>
              <a:ext cx="360" cy="360"/>
            </p14:xfrm>
          </p:contentPart>
        </mc:Choice>
        <mc:Fallback xmlns="">
          <p:pic>
            <p:nvPicPr>
              <p:cNvPr id="34" name="Рукописні дані 33">
                <a:extLst>
                  <a:ext uri="{FF2B5EF4-FFF2-40B4-BE49-F238E27FC236}">
                    <a16:creationId xmlns:a16="http://schemas.microsoft.com/office/drawing/2014/main" id="{8AE20A8E-B301-2B7E-B8FD-0E48A178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520" y="753459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46F59F-BF3F-27A5-4B7B-B1FF24A9DC7E}"/>
              </a:ext>
            </a:extLst>
          </p:cNvPr>
          <p:cNvSpPr txBox="1"/>
          <p:nvPr/>
        </p:nvSpPr>
        <p:spPr>
          <a:xfrm>
            <a:off x="708863" y="1279727"/>
            <a:ext cx="624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63A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endParaRPr lang="en-US">
              <a:solidFill>
                <a:srgbClr val="963A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14:cNvPr>
              <p14:cNvContentPartPr/>
              <p14:nvPr/>
            </p14:nvContentPartPr>
            <p14:xfrm>
              <a:off x="4189612" y="6319367"/>
              <a:ext cx="360" cy="360"/>
            </p14:xfrm>
          </p:contentPart>
        </mc:Choice>
        <mc:Fallback xmlns="">
          <p:pic>
            <p:nvPicPr>
              <p:cNvPr id="14" name="Рукописні дані 13">
                <a:extLst>
                  <a:ext uri="{FF2B5EF4-FFF2-40B4-BE49-F238E27FC236}">
                    <a16:creationId xmlns:a16="http://schemas.microsoft.com/office/drawing/2014/main" id="{ADD94F44-65D5-C380-B162-8A851892B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12" y="63103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4B0D8C-7B4D-577D-64A6-1B876B40D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157" y="2247540"/>
            <a:ext cx="9033686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55FD2B-1F3D-FB95-9C5C-948D234C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70" y="139383"/>
            <a:ext cx="8328660" cy="786447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SchoolBookCTT" pitchFamily="2" charset="0"/>
              </a:rPr>
              <a:t>Developer Roadmaps</a:t>
            </a:r>
            <a:endParaRPr lang="ru-RU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D925F-864E-C850-D250-69290A59253E}"/>
              </a:ext>
            </a:extLst>
          </p:cNvPr>
          <p:cNvSpPr txBox="1"/>
          <p:nvPr/>
        </p:nvSpPr>
        <p:spPr>
          <a:xfrm>
            <a:off x="7186326" y="1978454"/>
            <a:ext cx="323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https://roadmap.sh/roadmaps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12C201-0C56-B84B-16C0-343548E3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3" y="1901221"/>
            <a:ext cx="4172991" cy="48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49647-34B8-44C3-9D7D-3C3419C8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1B0E0-1750-4228-BB38-037B2281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uk-U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uk-U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uk-U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uk-UA" sz="4000" dirty="0">
                <a:solidFill>
                  <a:srgbClr val="FF0000"/>
                </a:solidFill>
              </a:rPr>
              <a:t>Дякуємо за увагу!</a:t>
            </a:r>
            <a:endParaRPr lang="ru-UA" sz="40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6EB642-0DF5-4EAC-B6AE-FA16F9E9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2F5067-CE6E-49F8-9EF6-07E86C0C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32" y="224385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Зберігання версій та сумісна робота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A5F7D-DE83-667E-3226-D3A5375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" t="827" r="654"/>
          <a:stretch/>
        </p:blipFill>
        <p:spPr>
          <a:xfrm>
            <a:off x="189614" y="1169401"/>
            <a:ext cx="5498805" cy="37592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3C43-D138-7FD7-AC3D-E5BACB67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04" y="3158286"/>
            <a:ext cx="6812982" cy="3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accent4">
                <a:lumMod val="40000"/>
                <a:lumOff val="60000"/>
              </a:schemeClr>
            </a:gs>
            <a:gs pos="59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51" y="91440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Вимоги до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C5DD-F449-C453-AFE3-C7484A190982}"/>
              </a:ext>
            </a:extLst>
          </p:cNvPr>
          <p:cNvSpPr txBox="1"/>
          <p:nvPr/>
        </p:nvSpPr>
        <p:spPr>
          <a:xfrm>
            <a:off x="2861512" y="1676352"/>
            <a:ext cx="5175583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Backup and Restore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Track Changes and Ownership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Sandboxing</a:t>
            </a:r>
          </a:p>
          <a:p>
            <a:pPr marL="722313" indent="-722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Системи Контролю Версій (СКВ)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452437" y="306324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62" y="111633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Локальні СКВ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57A74-93B7-292B-08C1-A6AEC8BF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526281"/>
            <a:ext cx="5566410" cy="4752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78213-E44B-80DE-AFCC-6DFC24CDABB6}"/>
              </a:ext>
            </a:extLst>
          </p:cNvPr>
          <p:cNvSpPr txBox="1"/>
          <p:nvPr/>
        </p:nvSpPr>
        <p:spPr>
          <a:xfrm>
            <a:off x="7358063" y="1732907"/>
            <a:ext cx="351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Revision Control System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690336-2AB7-4509-BAC1-1620F02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5952"/>
            <a:ext cx="772972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Централізовані СКВ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A9B1EE-3F25-2724-DD4B-BAA8FA2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526710"/>
            <a:ext cx="6435090" cy="447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F7A9C-7CB4-ED58-6F83-7AF84986D299}"/>
              </a:ext>
            </a:extLst>
          </p:cNvPr>
          <p:cNvSpPr txBox="1"/>
          <p:nvPr/>
        </p:nvSpPr>
        <p:spPr>
          <a:xfrm>
            <a:off x="7734301" y="1441832"/>
            <a:ext cx="3920489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r>
              <a:rPr lang="uk-UA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Concurrent Versions System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endParaRPr lang="uk-UA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3508" y="1586766"/>
            <a:ext cx="6321790" cy="662939"/>
          </a:xfrm>
        </p:spPr>
        <p:txBody>
          <a:bodyPr>
            <a:no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Розподілені</a:t>
            </a:r>
            <a:br>
              <a:rPr lang="uk-UA" sz="4000" b="1">
                <a:solidFill>
                  <a:srgbClr val="0070C0"/>
                </a:solidFill>
                <a:latin typeface="SchoolBookCTT" pitchFamily="2" charset="0"/>
              </a:rPr>
            </a:br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 СКВ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1026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A1C48F4C-3E68-F40F-261F-9792286B8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82" y="44869"/>
            <a:ext cx="5886028" cy="68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9B096-1CD5-A5FA-32EF-7DEB434FED9D}"/>
              </a:ext>
            </a:extLst>
          </p:cNvPr>
          <p:cNvSpPr txBox="1"/>
          <p:nvPr/>
        </p:nvSpPr>
        <p:spPr>
          <a:xfrm>
            <a:off x="2214563" y="3454469"/>
            <a:ext cx="1462089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327</Words>
  <Application>Microsoft Office PowerPoint</Application>
  <PresentationFormat>Широкоэкранный</PresentationFormat>
  <Paragraphs>106</Paragraphs>
  <Slides>30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SchoolBookCTT</vt:lpstr>
      <vt:lpstr>Wingdings</vt:lpstr>
      <vt:lpstr>Office Theme</vt:lpstr>
      <vt:lpstr>   Алгоритми та структури даних   </vt:lpstr>
      <vt:lpstr>                Team members   Клименко Артем (PM) Полібін-Щербак Демид Артемович(PM) Бабенко Станіслав Олексійович(Editor) Сердюк Костя Олегович(Editor) Шейко Ростислав Олександрович(Editor) Фоменко Валентин Олександрович(Editor    </vt:lpstr>
      <vt:lpstr>Developer Roadmaps</vt:lpstr>
      <vt:lpstr>Зберігання версій та сумісна робота</vt:lpstr>
      <vt:lpstr>Вимоги до СКВ</vt:lpstr>
      <vt:lpstr>Системи Контролю Версій (СКВ)</vt:lpstr>
      <vt:lpstr>Локальні СКВ</vt:lpstr>
      <vt:lpstr>Централізовані СКВ</vt:lpstr>
      <vt:lpstr>Розподілені  СКВ</vt:lpstr>
      <vt:lpstr>Стратегії роботи</vt:lpstr>
      <vt:lpstr>Стратегія Lock-Modify-Unlock</vt:lpstr>
      <vt:lpstr>Стратегія Copy-Modify-Merge</vt:lpstr>
      <vt:lpstr>Особливості Git</vt:lpstr>
      <vt:lpstr>Особливості Git</vt:lpstr>
      <vt:lpstr>Особливості Git</vt:lpstr>
      <vt:lpstr>Встановлення Git</vt:lpstr>
      <vt:lpstr>Запуск та початкові налаштування Git</vt:lpstr>
      <vt:lpstr>Конфігурація Git</vt:lpstr>
      <vt:lpstr>Ключі SSH</vt:lpstr>
      <vt:lpstr>Завантаження ключа SSH в GitHub</vt:lpstr>
      <vt:lpstr>Завантаження ключа SSH в GitLab</vt:lpstr>
      <vt:lpstr>Визначення username та email</vt:lpstr>
      <vt:lpstr>Створення проекту на GitLab</vt:lpstr>
      <vt:lpstr>Створення проекту на GitLab</vt:lpstr>
      <vt:lpstr>Створення локального репозиторію</vt:lpstr>
      <vt:lpstr>Додавання файлів до репозиторію</vt:lpstr>
      <vt:lpstr>Додавання файлів до репозиторію</vt:lpstr>
      <vt:lpstr>Синхронізація локального і віддаленого комп’ютерів</vt:lpstr>
      <vt:lpstr>Перегляд історії комітів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Полібін-Щербак Демид Артемович</cp:lastModifiedBy>
  <cp:revision>9</cp:revision>
  <dcterms:created xsi:type="dcterms:W3CDTF">2019-02-08T19:18:00Z</dcterms:created>
  <dcterms:modified xsi:type="dcterms:W3CDTF">2022-11-04T12:56:55Z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