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6"/>
  </p:notesMasterIdLst>
  <p:handoutMasterIdLst>
    <p:handoutMasterId r:id="rId37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en-US" sz="3200" b="1" dirty="0" err="1">
                <a:solidFill>
                  <a:srgbClr val="413D3D"/>
                </a:solidFill>
                <a:latin typeface="SchoolBookCTT" pitchFamily="2" charset="0"/>
              </a:rPr>
              <a:t>DemidCompanyNiga</a:t>
            </a:r>
            <a:br>
              <a:rPr lang="ru-RU" sz="3200" b="1" dirty="0">
                <a:solidFill>
                  <a:srgbClr val="413D3D"/>
                </a:solidFill>
                <a:latin typeface="SchoolBookCTT" pitchFamily="2" charset="0"/>
              </a:rPr>
            </a:br>
            <a:r>
              <a:rPr lang="en-GB" sz="3200" b="1" dirty="0" err="1">
                <a:solidFill>
                  <a:srgbClr val="413D3D"/>
                </a:solidFill>
                <a:latin typeface="SchoolBookCTT" pitchFamily="2" charset="0"/>
              </a:rPr>
              <a:t>DemidsNiggersBlack</a:t>
            </a:r>
            <a:r>
              <a:rPr lang="en-GB" sz="3200" b="1" dirty="0">
                <a:solidFill>
                  <a:srgbClr val="413D3D"/>
                </a:solidFill>
                <a:latin typeface="SchoolBookCTT" pitchFamily="2" charset="0"/>
              </a:rPr>
              <a:t> present</a:t>
            </a:r>
            <a:br>
              <a:rPr lang="uk-UA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Как так?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Как менять? 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У нас </a:t>
            </a:r>
            <a:r>
              <a:rPr lang="ru-RU" sz="3100" b="1" dirty="0" err="1">
                <a:latin typeface="SchoolBookCTT" pitchFamily="2" charset="0"/>
              </a:rPr>
              <a:t>чето</a:t>
            </a:r>
            <a:r>
              <a:rPr lang="ru-RU" sz="3100" b="1" dirty="0">
                <a:latin typeface="SchoolBookCTT" pitchFamily="2" charset="0"/>
              </a:rPr>
              <a:t> работает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Мы </a:t>
            </a:r>
            <a:r>
              <a:rPr lang="ru-RU" sz="3100" b="1" dirty="0" err="1">
                <a:latin typeface="SchoolBookCTT" pitchFamily="2" charset="0"/>
              </a:rPr>
              <a:t>ниче</a:t>
            </a:r>
            <a:r>
              <a:rPr lang="ru-RU" sz="3100" b="1" dirty="0">
                <a:latin typeface="SchoolBookCTT" pitchFamily="2" charset="0"/>
              </a:rPr>
              <a:t> не делаем.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У меня </a:t>
            </a:r>
            <a:r>
              <a:rPr lang="ru-RU" sz="3100" b="1" dirty="0" err="1">
                <a:latin typeface="SchoolBookCTT" pitchFamily="2" charset="0"/>
              </a:rPr>
              <a:t>презенацтия</a:t>
            </a:r>
            <a:r>
              <a:rPr lang="ru-RU" sz="3100" b="1" dirty="0">
                <a:latin typeface="SchoolBookCTT" pitchFamily="2" charset="0"/>
              </a:rPr>
              <a:t> </a:t>
            </a:r>
            <a:r>
              <a:rPr lang="ru-RU" sz="3100" b="1" dirty="0" err="1">
                <a:latin typeface="SchoolBookCTT" pitchFamily="2" charset="0"/>
              </a:rPr>
              <a:t>меняеться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Только </a:t>
            </a:r>
            <a:r>
              <a:rPr lang="ru-RU" sz="3100" b="1">
                <a:latin typeface="SchoolBookCTT" pitchFamily="2" charset="0"/>
              </a:rPr>
              <a:t>мои изменения</a:t>
            </a: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134060" y="4187725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444</Words>
  <Application>Microsoft Office PowerPoint</Application>
  <PresentationFormat>Широкий екран</PresentationFormat>
  <Paragraphs>115</Paragraphs>
  <Slides>31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DemidCompanyNiga DemidsNiggersBlack present Как так? Как менять?  У нас чето работает Мы ниче не делаем. У меня презенацтия меняеться Только мои изменения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Клименко Артем Максимович</cp:lastModifiedBy>
  <cp:revision>11</cp:revision>
  <dcterms:created xsi:type="dcterms:W3CDTF">2019-02-08T19:18:00Z</dcterms:created>
  <dcterms:modified xsi:type="dcterms:W3CDTF">2022-11-06T10:38:39Z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