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335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0B50BA-742F-4FE0-8686-263EB4DC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919" y="4134518"/>
            <a:ext cx="1010292" cy="14110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072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010292" cy="14110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ED1459-D0EE-4706-B03C-ADBC3FC9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0" y="0"/>
            <a:ext cx="1103790" cy="14110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EB526-B266-4E3D-A707-3FEB45F8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" y="5446953"/>
            <a:ext cx="1054682" cy="1411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38EBA-A9C2-4412-B43B-04646680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18" y="5446959"/>
            <a:ext cx="1010292" cy="1411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345A68-AB27-41A0-B239-AFC1C050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26" y="5446959"/>
            <a:ext cx="1010292" cy="1411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7481F1-9FAD-4E53-B1FF-D6C0DBCA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90" y="5446957"/>
            <a:ext cx="1010292" cy="14110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BA069-584B-4343-8E94-29A70A8F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64" y="5446959"/>
            <a:ext cx="1010292" cy="14110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789973-50C4-48AA-B727-09E53B75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04" y="5446959"/>
            <a:ext cx="1010292" cy="14110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09EA6D-C6E2-45DF-94FD-59595684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59" y="5446959"/>
            <a:ext cx="1010292" cy="14110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6066EB-C036-43A6-9EDE-CCADA439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1" y="5446956"/>
            <a:ext cx="1010292" cy="14110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186256-3EC1-4EB0-9881-384FD4DB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81" y="5446959"/>
            <a:ext cx="1010292" cy="14110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E4397B-77F7-4BE8-B5E9-ED9A476D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50" y="5464711"/>
            <a:ext cx="1010292" cy="14110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4AFE5E-BB7C-4C3C-93B6-61B4987B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78" y="5464713"/>
            <a:ext cx="1010292" cy="14110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7E9A9E-CBC6-482F-BFF6-A5D27F6B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0" y="5446954"/>
            <a:ext cx="1103790" cy="14110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627398F-500A-4783-A23E-C2B465DC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1411041"/>
            <a:ext cx="1010292" cy="14110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AC94137-0D33-4372-9C8B-CE03BA15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6" y="2723479"/>
            <a:ext cx="1010292" cy="14110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3923EFA-09C5-4720-89E9-7BF2C32C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" y="4085219"/>
            <a:ext cx="1010292" cy="141104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3C3B5EA-7E98-46D2-82E9-F4F4EE15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694" y="1411041"/>
            <a:ext cx="1010292" cy="141104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C6CA8F5-FD70-4D85-84F7-B82D928C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694" y="2822082"/>
            <a:ext cx="1010292" cy="141104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DD3DA97-0CEC-46CC-A48D-8D4F85F4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6" y="0"/>
            <a:ext cx="1010292" cy="141104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5D85FD5-8645-4A4D-A554-D4D3789D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73" y="0"/>
            <a:ext cx="1010292" cy="14110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15C06B-3EE2-4FEC-9C0B-4656343F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66" y="0"/>
            <a:ext cx="1010292" cy="141104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3C9D8E4-C006-428D-A8CC-40730CC4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81" y="9364"/>
            <a:ext cx="1010292" cy="141104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AAB656E-AA4C-4496-9756-FBF54F2D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49" y="9364"/>
            <a:ext cx="1010292" cy="141104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C33B12B-860D-4CF8-A544-DCFBCF4C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99" y="9364"/>
            <a:ext cx="1010292" cy="141104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CA11758-DC53-42EA-8CFF-2E48151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49" y="9364"/>
            <a:ext cx="1010292" cy="141104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09F2849-D171-4CA3-9909-52473E4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02" y="0"/>
            <a:ext cx="1010292" cy="141104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B5E1474-9C56-432C-A649-53545DA9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94" y="9364"/>
            <a:ext cx="1086746" cy="141104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681799E-9203-4EE2-9F19-4EA738AE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64" y="9364"/>
            <a:ext cx="1101206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3F7C8-2A9B-49EB-B2E4-2169206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12447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Team members</a:t>
            </a:r>
            <a:endParaRPr lang="ru-UA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3F4BC-87D9-44FC-98A9-798C143C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918" y="36366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Клименко Артем Максимович(</a:t>
            </a:r>
            <a:r>
              <a:rPr lang="en-US" dirty="0">
                <a:solidFill>
                  <a:srgbClr val="FFFF00"/>
                </a:solidFill>
              </a:rPr>
              <a:t>PM)</a:t>
            </a:r>
            <a:endParaRPr lang="uk-UA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Полібін-Щербак Демид Артемович</a:t>
            </a:r>
            <a:r>
              <a:rPr lang="en-US" dirty="0">
                <a:solidFill>
                  <a:srgbClr val="FFFF00"/>
                </a:solidFill>
              </a:rPr>
              <a:t>(PM)</a:t>
            </a:r>
            <a:endParaRPr lang="uk-UA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uk-UA" dirty="0" err="1">
                <a:solidFill>
                  <a:srgbClr val="FFFF00"/>
                </a:solidFill>
              </a:rPr>
              <a:t>ердюк</a:t>
            </a:r>
            <a:r>
              <a:rPr lang="uk-UA" dirty="0">
                <a:solidFill>
                  <a:srgbClr val="FFFF00"/>
                </a:solidFill>
              </a:rPr>
              <a:t> Костя Олегович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Фоменко Валентин Олександрович</a:t>
            </a:r>
            <a:r>
              <a:rPr lang="en-US" dirty="0">
                <a:solidFill>
                  <a:srgbClr val="FFFF00"/>
                </a:solidFill>
              </a:rPr>
              <a:t>	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Шейко Ростислав Олександрович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 algn="ctr">
              <a:buNone/>
            </a:pPr>
            <a:r>
              <a:rPr lang="uk-UA" dirty="0">
                <a:solidFill>
                  <a:srgbClr val="FFFF00"/>
                </a:solidFill>
              </a:rPr>
              <a:t>Бабенко </a:t>
            </a:r>
            <a:r>
              <a:rPr lang="uk-UA" dirty="0" err="1">
                <a:solidFill>
                  <a:srgbClr val="FFFF00"/>
                </a:solidFill>
              </a:rPr>
              <a:t>Станислав</a:t>
            </a:r>
            <a:r>
              <a:rPr lang="uk-UA" dirty="0">
                <a:solidFill>
                  <a:srgbClr val="FFFF00"/>
                </a:solidFill>
              </a:rPr>
              <a:t> </a:t>
            </a:r>
            <a:r>
              <a:rPr lang="uk-UA" dirty="0" err="1">
                <a:solidFill>
                  <a:srgbClr val="FFFF00"/>
                </a:solidFill>
              </a:rPr>
              <a:t>Алексеевич</a:t>
            </a:r>
            <a:r>
              <a:rPr lang="en-US" dirty="0">
                <a:solidFill>
                  <a:srgbClr val="FFFF00"/>
                </a:solidFill>
              </a:rPr>
              <a:t>(Editor)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1E0EE-93D5-4BB5-A6F9-12B65F2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09330A-129B-47A1-AE42-37B52D14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347</Words>
  <Application>Microsoft Office PowerPoint</Application>
  <PresentationFormat>Широкоэкранный</PresentationFormat>
  <Paragraphs>108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  </vt:lpstr>
      <vt:lpstr>Team members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4</cp:revision>
  <dcterms:created xsi:type="dcterms:W3CDTF">2019-02-08T19:18:00Z</dcterms:created>
  <dcterms:modified xsi:type="dcterms:W3CDTF">2022-11-04T11:34:33Z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