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18"/>
  </p:notesMasterIdLst>
  <p:handoutMasterIdLst>
    <p:handoutMasterId r:id="rId19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5" r:id="rId15"/>
    <p:sldId id="336" r:id="rId16"/>
    <p:sldId id="33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98" y="1070595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0000"/>
                </a:solidFill>
              </a:rPr>
              <a:t>Дякуємо </a:t>
            </a:r>
            <a:r>
              <a:rPr lang="en-US" sz="5400" dirty="0">
                <a:solidFill>
                  <a:srgbClr val="FF0000"/>
                </a:solidFill>
              </a:rPr>
              <a:t>     </a:t>
            </a:r>
            <a:r>
              <a:rPr lang="uk-UA" sz="5400" dirty="0">
                <a:solidFill>
                  <a:srgbClr val="FF0000"/>
                </a:solidFill>
              </a:rPr>
              <a:t>за увагу!</a:t>
            </a:r>
            <a:endParaRPr lang="ru-U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UA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Гайд на інтерфейс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Вибраний репозіторій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364</TotalTime>
  <Words>174</Words>
  <Application>Microsoft Office PowerPoint</Application>
  <PresentationFormat>Широкоэкранный</PresentationFormat>
  <Paragraphs>47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52</cp:revision>
  <dcterms:created xsi:type="dcterms:W3CDTF">2019-02-08T19:18:00Z</dcterms:created>
  <dcterms:modified xsi:type="dcterms:W3CDTF">2022-11-15T07:04:21Z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