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11"/>
  </p:notesMasterIdLst>
  <p:handoutMasterIdLst>
    <p:handoutMasterId r:id="rId12"/>
  </p:handoutMasterIdLst>
  <p:sldIdLst>
    <p:sldId id="334" r:id="rId5"/>
    <p:sldId id="256" r:id="rId6"/>
    <p:sldId id="338" r:id="rId7"/>
    <p:sldId id="337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050" b="1" dirty="0">
                <a:latin typeface="SchoolBookCTT" pitchFamily="2" charset="0"/>
              </a:rPr>
            </a:b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</a:t>
            </a:r>
            <a:r>
              <a:rPr lang="uk-UA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Артем Максимович</a:t>
            </a: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800" b="1" dirty="0">
                <a:latin typeface="SchoolBookCTT" pitchFamily="2" charset="0"/>
              </a:rPr>
            </a:br>
            <a:br>
              <a:rPr lang="uk-UA" sz="2400" b="1" dirty="0">
                <a:latin typeface="SchoolBookCTT" pitchFamily="2" charset="0"/>
              </a:rPr>
            </a:b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385537" y="205154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uk-UA" sz="14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1400" dirty="0"/>
            </a:br>
            <a:r>
              <a:rPr lang="uk-UA" sz="14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68" y="-21234"/>
            <a:ext cx="7310716" cy="23775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48" y="1246614"/>
            <a:ext cx="4658058" cy="3362325"/>
          </a:xfrm>
          <a:prstGeom prst="rect">
            <a:avLst/>
          </a:prstGeom>
        </p:spPr>
      </p:pic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20019" y="2637692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0" y="3429000"/>
            <a:ext cx="6593129" cy="29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Після праці над алгоритмами </a:t>
            </a:r>
            <a:r>
              <a:rPr lang="uk-UA"/>
              <a:t>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258"/>
            <a:ext cx="10515600" cy="4298072"/>
          </a:xfr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100</Words>
  <Application>Microsoft Office PowerPoint</Application>
  <PresentationFormat>Широкоэкранный</PresentationFormat>
  <Paragraphs>26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SchoolBookCTT</vt:lpstr>
      <vt:lpstr>Office Theme</vt:lpstr>
      <vt:lpstr>   Алгоритми та структури даних   </vt:lpstr>
      <vt:lpstr>       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20</cp:revision>
  <dcterms:created xsi:type="dcterms:W3CDTF">2019-02-08T19:18:00Z</dcterms:created>
  <dcterms:modified xsi:type="dcterms:W3CDTF">2022-11-09T12:33:49Z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