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4"/>
  </p:notesMasterIdLst>
  <p:handoutMasterIdLst>
    <p:handoutMasterId r:id="rId35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>
                <a:latin typeface="SchoolBookCTT" pitchFamily="2" charset="0"/>
              </a:rPr>
            </a:br>
            <a:br>
              <a:rPr lang="uk-UA" sz="3600" b="1">
                <a:latin typeface="SchoolBookCTT" pitchFamily="2" charset="0"/>
              </a:rPr>
            </a:br>
            <a:br>
              <a:rPr lang="uk-UA" b="1">
                <a:latin typeface="SchoolBookCTT" pitchFamily="2" charset="0"/>
              </a:rPr>
            </a:br>
            <a:r>
              <a:rPr lang="en-US" sz="107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3100" b="1">
                <a:latin typeface="SchoolBookCTT" pitchFamily="2" charset="0"/>
              </a:rPr>
            </a:br>
            <a:br>
              <a:rPr lang="uk-UA" sz="2400" b="1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347</Words>
  <Application>Microsoft Office PowerPoint</Application>
  <PresentationFormat>Широкий екран</PresentationFormat>
  <Paragraphs>101</Paragraphs>
  <Slides>29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  </vt:lpstr>
      <vt:lpstr>   Git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Бабенко Станіслав Олексійович</cp:lastModifiedBy>
  <cp:revision>5</cp:revision>
  <dcterms:created xsi:type="dcterms:W3CDTF">2019-02-08T19:18:00Z</dcterms:created>
  <dcterms:modified xsi:type="dcterms:W3CDTF">2022-11-04T12:05:02Z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