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5"/>
  </p:notesMasterIdLst>
  <p:handoutMasterIdLst>
    <p:handoutMasterId r:id="rId36"/>
  </p:handoutMasterIdLst>
  <p:sldIdLst>
    <p:sldId id="334" r:id="rId5"/>
    <p:sldId id="256" r:id="rId6"/>
    <p:sldId id="335" r:id="rId7"/>
    <p:sldId id="313" r:id="rId8"/>
    <p:sldId id="282" r:id="rId9"/>
    <p:sldId id="317" r:id="rId10"/>
    <p:sldId id="289" r:id="rId11"/>
    <p:sldId id="306" r:id="rId12"/>
    <p:sldId id="307" r:id="rId13"/>
    <p:sldId id="283" r:id="rId14"/>
    <p:sldId id="318" r:id="rId15"/>
    <p:sldId id="319" r:id="rId16"/>
    <p:sldId id="320" r:id="rId17"/>
    <p:sldId id="284" r:id="rId18"/>
    <p:sldId id="314" r:id="rId19"/>
    <p:sldId id="315" r:id="rId20"/>
    <p:sldId id="316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0" r:id="rId29"/>
    <p:sldId id="328" r:id="rId30"/>
    <p:sldId id="329" r:id="rId31"/>
    <p:sldId id="331" r:id="rId32"/>
    <p:sldId id="333" r:id="rId33"/>
    <p:sldId id="33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sz="3600" b="1" dirty="0">
                <a:latin typeface="SchoolBookCTT" pitchFamily="2" charset="0"/>
              </a:rPr>
              <a:t/>
            </a:r>
            <a:br>
              <a:rPr lang="uk-UA" sz="3600" b="1" dirty="0">
                <a:latin typeface="SchoolBookCTT" pitchFamily="2" charset="0"/>
              </a:rPr>
            </a:br>
            <a:r>
              <a:rPr lang="uk-UA" b="1" dirty="0">
                <a:latin typeface="SchoolBookCTT" pitchFamily="2" charset="0"/>
              </a:rPr>
              <a:t/>
            </a: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b="1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1" y="2320290"/>
            <a:ext cx="9590468" cy="4537710"/>
          </a:xfrm>
        </p:spPr>
        <p:txBody>
          <a:bodyPr>
            <a:normAutofit fontScale="90000"/>
          </a:bodyPr>
          <a:lstStyle/>
          <a:p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1100" b="1" dirty="0">
                <a:latin typeface="SchoolBookCTT" pitchFamily="2" charset="0"/>
              </a:rPr>
              <a:t/>
            </a:r>
            <a:br>
              <a:rPr lang="uk-UA" sz="11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2000" b="1" dirty="0">
                <a:latin typeface="SchoolBookCTT" pitchFamily="2" charset="0"/>
              </a:rPr>
              <a:t/>
            </a:r>
            <a:br>
              <a:rPr lang="uk-UA" sz="20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en-US" sz="31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1200" b="1" dirty="0">
                <a:latin typeface="SchoolBookCTT" pitchFamily="2" charset="0"/>
              </a:rPr>
              <a:t/>
            </a:r>
            <a:br>
              <a:rPr lang="uk-UA" sz="1200" b="1" dirty="0">
                <a:latin typeface="SchoolBookCTT" pitchFamily="2" charset="0"/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  <a:t/>
            </a:r>
            <a:b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1000" b="1" dirty="0">
                <a:latin typeface="SchoolBookCTT" pitchFamily="2" charset="0"/>
              </a:rPr>
              <a:t/>
            </a:r>
            <a:br>
              <a:rPr lang="uk-UA" sz="1000" b="1" dirty="0">
                <a:latin typeface="SchoolBookCTT" pitchFamily="2" charset="0"/>
              </a:rPr>
            </a:br>
            <a:r>
              <a:rPr lang="uk-UA" sz="3100" b="1" dirty="0">
                <a:latin typeface="SchoolBookCTT" pitchFamily="2" charset="0"/>
              </a:rPr>
              <a:t/>
            </a:r>
            <a:br>
              <a:rPr lang="uk-UA" sz="3100" b="1" dirty="0">
                <a:latin typeface="SchoolBookCTT" pitchFamily="2" charset="0"/>
              </a:rPr>
            </a:br>
            <a: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  <a:t/>
            </a: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Поле </a:t>
            </a:r>
            <a:r>
              <a:rPr lang="uk-UA" smtClean="0"/>
              <a:t>Кости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370</Words>
  <Application>Microsoft Office PowerPoint</Application>
  <PresentationFormat>Широкоэкранный</PresentationFormat>
  <Paragraphs>103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         Team members   Клименко Артем (PM) Полібін-Щербак Демид Артемович(PM) Бабенко Станіслав Олексійович(Editor) Сердюк Костя Олегович(Editor) Шейко Ростислав Олександрович(Editor) Фоменко Валентин Олександрович(Editor    </vt:lpstr>
      <vt:lpstr>Поле Кости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Kostya</cp:lastModifiedBy>
  <cp:revision>8</cp:revision>
  <dcterms:created xsi:type="dcterms:W3CDTF">2019-02-08T19:18:00Z</dcterms:created>
  <dcterms:modified xsi:type="dcterms:W3CDTF">2022-11-04T12:16:47Z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