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4"/>
  </p:notesMasterIdLst>
  <p:handoutMasterIdLst>
    <p:handoutMasterId r:id="rId35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96" y="1160145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4" y="251459"/>
            <a:ext cx="1010292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71" y="2320290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sz="2000" b="1" dirty="0">
                <a:latin typeface="SchoolBookCTT" pitchFamily="2" charset="0"/>
              </a:rPr>
            </a:br>
            <a:br>
              <a:rPr lang="uk-UA" sz="11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r>
              <a:rPr lang="en-US" sz="3100" b="1" dirty="0">
                <a:solidFill>
                  <a:srgbClr val="00B0F0"/>
                </a:solidFill>
                <a:latin typeface="SchoolBookCTT" pitchFamily="2" charset="0"/>
              </a:rPr>
              <a:t>Team members </a:t>
            </a: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Артем 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b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br>
              <a:rPr lang="uk-UA" sz="1200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1000" b="1" dirty="0"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322</Words>
  <Application>Microsoft Office PowerPoint</Application>
  <PresentationFormat>Широкоэкранный</PresentationFormat>
  <Paragraphs>101</Paragraphs>
  <Slides>29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 </vt:lpstr>
      <vt:lpstr>                Team members   Клименко Артем (PM) Полібін-Щербак Демид Артемович(PM) Бабенко Станіслав Олексійович(Editor) Сердюк Костя Олегович(Editor) Шейко Ростислав Олександрович(Editor) Фоменко Валентин Олександрович(Editor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8</cp:revision>
  <dcterms:created xsi:type="dcterms:W3CDTF">2019-02-08T19:18:00Z</dcterms:created>
  <dcterms:modified xsi:type="dcterms:W3CDTF">2022-11-04T12:16:25Z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