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6"/>
  </p:notesMasterIdLst>
  <p:handoutMasterIdLst>
    <p:handoutMasterId r:id="rId37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3.png"/><Relationship Id="rId19" Type="http://schemas.openxmlformats.org/officeDocument/2006/relationships/customXml" Target="../ink/ink37.xml"/><Relationship Id="rId4" Type="http://schemas.openxmlformats.org/officeDocument/2006/relationships/image" Target="../media/image4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57.png"/><Relationship Id="rId9" Type="http://schemas.openxmlformats.org/officeDocument/2006/relationships/image" Target="../media/image69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6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050" b="1" dirty="0">
                <a:latin typeface="SchoolBookCTT" pitchFamily="2" charset="0"/>
              </a:rPr>
            </a:b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</a:t>
            </a:r>
            <a:r>
              <a:rPr lang="uk-UA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Артем Максимович</a:t>
            </a: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800" b="1" dirty="0">
                <a:latin typeface="SchoolBookCTT" pitchFamily="2" charset="0"/>
              </a:rPr>
            </a:br>
            <a:br>
              <a:rPr lang="uk-UA" sz="2400" b="1" dirty="0">
                <a:latin typeface="SchoolBookCTT" pitchFamily="2" charset="0"/>
              </a:rPr>
            </a:b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391</Words>
  <Application>Microsoft Office PowerPoint</Application>
  <PresentationFormat>Широкоэкранный</PresentationFormat>
  <Paragraphs>117</Paragraphs>
  <Slides>31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14</cp:revision>
  <dcterms:created xsi:type="dcterms:W3CDTF">2019-02-08T19:18:00Z</dcterms:created>
  <dcterms:modified xsi:type="dcterms:W3CDTF">2022-11-07T12:46:32Z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