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3"/>
  </p:notesMasterIdLst>
  <p:handoutMasterIdLst>
    <p:handoutMasterId r:id="rId34"/>
  </p:handoutMasterIdLst>
  <p:sldIdLst>
    <p:sldId id="334" r:id="rId5"/>
    <p:sldId id="313" r:id="rId6"/>
    <p:sldId id="282" r:id="rId7"/>
    <p:sldId id="317" r:id="rId8"/>
    <p:sldId id="289" r:id="rId9"/>
    <p:sldId id="306" r:id="rId10"/>
    <p:sldId id="307" r:id="rId11"/>
    <p:sldId id="283" r:id="rId12"/>
    <p:sldId id="318" r:id="rId13"/>
    <p:sldId id="319" r:id="rId14"/>
    <p:sldId id="320" r:id="rId15"/>
    <p:sldId id="284" r:id="rId16"/>
    <p:sldId id="314" r:id="rId17"/>
    <p:sldId id="315" r:id="rId18"/>
    <p:sldId id="316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0" r:id="rId27"/>
    <p:sldId id="328" r:id="rId28"/>
    <p:sldId id="329" r:id="rId29"/>
    <p:sldId id="331" r:id="rId30"/>
    <p:sldId id="333" r:id="rId31"/>
    <p:sldId id="33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uk-UA" b="1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3200" b="1">
                <a:solidFill>
                  <a:srgbClr val="413D3D"/>
                </a:solidFill>
                <a:latin typeface="SchoolBookCTT" pitchFamily="2" charset="0"/>
              </a:rPr>
              <a:t>Карпенко Надія Валеріївна</a:t>
            </a: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322</Words>
  <Application>Microsoft Office PowerPoint</Application>
  <PresentationFormat>Широкоэкранный</PresentationFormat>
  <Paragraphs>100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Карпенко Надія Валеріївна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3</cp:revision>
  <dcterms:created xsi:type="dcterms:W3CDTF">2019-02-08T19:18:00Z</dcterms:created>
  <dcterms:modified xsi:type="dcterms:W3CDTF">2022-11-04T11:28:02Z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