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20"/>
  </p:notesMasterIdLst>
  <p:handoutMasterIdLst>
    <p:handoutMasterId r:id="rId21"/>
  </p:handoutMasterIdLst>
  <p:sldIdLst>
    <p:sldId id="334" r:id="rId5"/>
    <p:sldId id="256" r:id="rId6"/>
    <p:sldId id="341" r:id="rId7"/>
    <p:sldId id="342" r:id="rId8"/>
    <p:sldId id="345" r:id="rId9"/>
    <p:sldId id="343" r:id="rId10"/>
    <p:sldId id="344" r:id="rId11"/>
    <p:sldId id="346" r:id="rId12"/>
    <p:sldId id="347" r:id="rId13"/>
    <p:sldId id="348" r:id="rId14"/>
    <p:sldId id="338" r:id="rId15"/>
    <p:sldId id="337" r:id="rId16"/>
    <p:sldId id="335" r:id="rId17"/>
    <p:sldId id="336" r:id="rId18"/>
    <p:sldId id="33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BE3"/>
    <a:srgbClr val="963A7E"/>
    <a:srgbClr val="24292E"/>
    <a:srgbClr val="7163C0"/>
    <a:srgbClr val="562B8E"/>
    <a:srgbClr val="5E5BBD"/>
    <a:srgbClr val="B5D4E5"/>
    <a:srgbClr val="FFE593"/>
    <a:srgbClr val="413D3D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47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>Алгоритми та структури даних</a:t>
            </a: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endParaRPr lang="uk-UA" sz="38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індексований 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(staged)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34775" y="459737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uk-UA" sz="20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2000" dirty="0"/>
            </a:br>
            <a:r>
              <a:rPr lang="uk-UA" sz="2000" dirty="0"/>
              <a:t>Щоб розставити їх правильно скористуймося наступною таблицею. </a:t>
            </a:r>
            <a:br>
              <a:rPr lang="uk-UA" sz="1400" dirty="0"/>
            </a:b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" y="423557"/>
            <a:ext cx="7310716" cy="237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91" y="2637692"/>
            <a:ext cx="4658058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Прямоугольник 20"/>
          <p:cNvSpPr/>
          <p:nvPr/>
        </p:nvSpPr>
        <p:spPr>
          <a:xfrm>
            <a:off x="838200" y="3017423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9" y="3713628"/>
            <a:ext cx="6593129" cy="2915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Після праці над алгоритмами 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214818"/>
            <a:ext cx="9096374" cy="35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noProof="1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O(logN)</a:t>
            </a:r>
            <a:endParaRPr lang="en-US" sz="2400" b="1" noProof="1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noProof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  <a:r>
              <a:rPr lang="en-US" sz="2400" dirty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98" y="1070595"/>
            <a:ext cx="11048216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>
                <a:solidFill>
                  <a:srgbClr val="FF0000"/>
                </a:solidFill>
              </a:rPr>
              <a:t>Дякуємо </a:t>
            </a:r>
            <a:r>
              <a:rPr lang="en-US" sz="5400" dirty="0">
                <a:solidFill>
                  <a:srgbClr val="FF0000"/>
                </a:solidFill>
              </a:rPr>
              <a:t>     </a:t>
            </a:r>
            <a:r>
              <a:rPr lang="uk-UA" sz="5400" dirty="0">
                <a:solidFill>
                  <a:srgbClr val="FF0000"/>
                </a:solidFill>
              </a:rPr>
              <a:t>за увагу!</a:t>
            </a:r>
            <a:endParaRPr lang="ru-UA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Максимович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Зайченко Денис </a:t>
            </a:r>
            <a:r>
              <a:rPr lang="ru-RU" sz="24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Сергійович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(Editor)</a:t>
            </a:r>
            <a:endParaRPr lang="ru-UA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 dirty="0">
                <a:latin typeface="SchoolBookCTT" pitchFamily="2" charset="0"/>
              </a:rPr>
              <a:t>Системи Контролю Версій (СКВ)</a:t>
            </a:r>
            <a:endParaRPr lang="ru-RU" sz="4000" b="1" dirty="0"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287845" y="3058418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B55FB-5039-5D4B-B881-E46A82D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1" y="1346494"/>
            <a:ext cx="8396873" cy="44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1D7BA-D300-868E-38DB-9AEA7F744494}"/>
              </a:ext>
            </a:extLst>
          </p:cNvPr>
          <p:cNvSpPr txBox="1"/>
          <p:nvPr/>
        </p:nvSpPr>
        <p:spPr>
          <a:xfrm>
            <a:off x="3466513" y="112542"/>
            <a:ext cx="52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Вид </a:t>
            </a:r>
            <a:r>
              <a:rPr lang="uk-UA" sz="2800" dirty="0"/>
              <a:t>програми</a:t>
            </a:r>
            <a:r>
              <a:rPr lang="ru-RU" sz="2800" dirty="0"/>
              <a:t> </a:t>
            </a:r>
            <a:r>
              <a:rPr lang="en-US" sz="2800" dirty="0"/>
              <a:t>GitHub Desktop</a:t>
            </a:r>
            <a:endParaRPr lang="ru-UA" sz="28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103BA08-BE14-A501-FFC0-7AF34E40C153}"/>
              </a:ext>
            </a:extLst>
          </p:cNvPr>
          <p:cNvCxnSpPr>
            <a:cxnSpLocks/>
          </p:cNvCxnSpPr>
          <p:nvPr/>
        </p:nvCxnSpPr>
        <p:spPr>
          <a:xfrm>
            <a:off x="431800" y="5641145"/>
            <a:ext cx="156581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D0D8E-CEA5-DE28-9311-CA089EBF3186}"/>
              </a:ext>
            </a:extLst>
          </p:cNvPr>
          <p:cNvSpPr txBox="1"/>
          <p:nvPr/>
        </p:nvSpPr>
        <p:spPr>
          <a:xfrm>
            <a:off x="4942111" y="674364"/>
            <a:ext cx="1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Гайд на інтерфейс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613C-6F4A-408C-088E-F003F6DCC9FB}"/>
              </a:ext>
            </a:extLst>
          </p:cNvPr>
          <p:cNvSpPr txBox="1"/>
          <p:nvPr/>
        </p:nvSpPr>
        <p:spPr>
          <a:xfrm>
            <a:off x="395963" y="4994814"/>
            <a:ext cx="12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Зробити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1C3F8A5-152D-E478-26DA-01817FF82794}"/>
              </a:ext>
            </a:extLst>
          </p:cNvPr>
          <p:cNvCxnSpPr>
            <a:cxnSpLocks/>
          </p:cNvCxnSpPr>
          <p:nvPr/>
        </p:nvCxnSpPr>
        <p:spPr>
          <a:xfrm flipH="1">
            <a:off x="3314700" y="5120445"/>
            <a:ext cx="1409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42A28-764B-09D3-F433-4EB0352591D4}"/>
              </a:ext>
            </a:extLst>
          </p:cNvPr>
          <p:cNvSpPr txBox="1"/>
          <p:nvPr/>
        </p:nvSpPr>
        <p:spPr>
          <a:xfrm>
            <a:off x="3813622" y="4474114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>
                <a:solidFill>
                  <a:schemeClr val="bg1"/>
                </a:solidFill>
              </a:rPr>
              <a:t>Опис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commit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69E7C1-7CEF-C9A1-EDA5-B71EF2005692}"/>
              </a:ext>
            </a:extLst>
          </p:cNvPr>
          <p:cNvCxnSpPr>
            <a:cxnSpLocks/>
          </p:cNvCxnSpPr>
          <p:nvPr/>
        </p:nvCxnSpPr>
        <p:spPr>
          <a:xfrm>
            <a:off x="673100" y="47972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53B7CC-36D7-183E-0327-A21D6C866B7B}"/>
              </a:ext>
            </a:extLst>
          </p:cNvPr>
          <p:cNvSpPr txBox="1"/>
          <p:nvPr/>
        </p:nvSpPr>
        <p:spPr>
          <a:xfrm>
            <a:off x="557580" y="4150948"/>
            <a:ext cx="10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Назва</a:t>
            </a:r>
            <a:r>
              <a:rPr lang="ru-RU" dirty="0"/>
              <a:t>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26897BE-3232-C271-CD46-09927C7D34DF}"/>
              </a:ext>
            </a:extLst>
          </p:cNvPr>
          <p:cNvCxnSpPr>
            <a:cxnSpLocks/>
          </p:cNvCxnSpPr>
          <p:nvPr/>
        </p:nvCxnSpPr>
        <p:spPr>
          <a:xfrm>
            <a:off x="415381" y="17365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6B029-1031-46A6-8418-D07A27F8EC09}"/>
              </a:ext>
            </a:extLst>
          </p:cNvPr>
          <p:cNvSpPr txBox="1"/>
          <p:nvPr/>
        </p:nvSpPr>
        <p:spPr>
          <a:xfrm>
            <a:off x="360861" y="999611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Вибраний репозіторій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9ED21C-43C3-8187-079B-CF8FEA9291A5}"/>
              </a:ext>
            </a:extLst>
          </p:cNvPr>
          <p:cNvCxnSpPr>
            <a:cxnSpLocks/>
          </p:cNvCxnSpPr>
          <p:nvPr/>
        </p:nvCxnSpPr>
        <p:spPr>
          <a:xfrm flipV="1">
            <a:off x="4169222" y="1825479"/>
            <a:ext cx="0" cy="9304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90448B-B675-F096-5303-9E8AFECC1075}"/>
              </a:ext>
            </a:extLst>
          </p:cNvPr>
          <p:cNvSpPr txBox="1"/>
          <p:nvPr/>
        </p:nvSpPr>
        <p:spPr>
          <a:xfrm>
            <a:off x="3314700" y="272563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Обрана гілка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BCCF6E-6BFD-4926-FB7B-A02C1283674C}"/>
              </a:ext>
            </a:extLst>
          </p:cNvPr>
          <p:cNvCxnSpPr>
            <a:cxnSpLocks/>
          </p:cNvCxnSpPr>
          <p:nvPr/>
        </p:nvCxnSpPr>
        <p:spPr>
          <a:xfrm>
            <a:off x="431800" y="3046174"/>
            <a:ext cx="13465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D72C6-297C-833D-995C-E5EC46F051C9}"/>
              </a:ext>
            </a:extLst>
          </p:cNvPr>
          <p:cNvSpPr txBox="1"/>
          <p:nvPr/>
        </p:nvSpPr>
        <p:spPr>
          <a:xfrm>
            <a:off x="409609" y="2101264"/>
            <a:ext cx="135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змінених файлів</a:t>
            </a:r>
            <a:endParaRPr lang="ru-UA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606B6C-EDBC-25CD-A3E2-BF92BB38DCA3}"/>
              </a:ext>
            </a:extLst>
          </p:cNvPr>
          <p:cNvCxnSpPr>
            <a:cxnSpLocks/>
          </p:cNvCxnSpPr>
          <p:nvPr/>
        </p:nvCxnSpPr>
        <p:spPr>
          <a:xfrm flipV="1">
            <a:off x="5477322" y="1804768"/>
            <a:ext cx="0" cy="4859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45EDF8-942D-430A-4C74-B985AE9455A2}"/>
              </a:ext>
            </a:extLst>
          </p:cNvPr>
          <p:cNvSpPr txBox="1"/>
          <p:nvPr/>
        </p:nvSpPr>
        <p:spPr>
          <a:xfrm>
            <a:off x="4461322" y="230460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Оновити версію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0FE9D-2B64-4FC1-0F72-848E75E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1" y="1163637"/>
            <a:ext cx="2381250" cy="2905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2D8E-96C1-C0A4-3BC0-86ADBA93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1"/>
          <a:stretch/>
        </p:blipFill>
        <p:spPr>
          <a:xfrm>
            <a:off x="3832225" y="1163637"/>
            <a:ext cx="3486150" cy="4360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17C176-C90C-1E4A-6D4B-25656FC4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39" y="1163637"/>
            <a:ext cx="2371725" cy="43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15C0-27BF-4328-BE8C-6EED8C99AEDD}"/>
              </a:ext>
            </a:extLst>
          </p:cNvPr>
          <p:cNvSpPr txBox="1"/>
          <p:nvPr/>
        </p:nvSpPr>
        <p:spPr>
          <a:xfrm>
            <a:off x="432591" y="794305"/>
            <a:ext cx="260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репозиторіїв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AE018-1C81-CC30-BAE6-4AED261BEC14}"/>
              </a:ext>
            </a:extLst>
          </p:cNvPr>
          <p:cNvSpPr txBox="1"/>
          <p:nvPr/>
        </p:nvSpPr>
        <p:spPr>
          <a:xfrm>
            <a:off x="3713162" y="623371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гілок й </a:t>
            </a:r>
            <a:r>
              <a:rPr lang="ru-UA" b="0" i="0" dirty="0">
                <a:effectLst/>
                <a:latin typeface="arial" panose="020B0604020202020204" pitchFamily="34" charset="0"/>
              </a:rPr>
              <a:t>✓</a:t>
            </a:r>
            <a:r>
              <a:rPr lang="uk-UA" b="0" i="0" dirty="0">
                <a:effectLst/>
                <a:latin typeface="arial" panose="020B0604020202020204" pitchFamily="34" charset="0"/>
              </a:rPr>
              <a:t> - обрана гілка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18E9B-6EB7-2B74-001F-25CDC66D03EE}"/>
              </a:ext>
            </a:extLst>
          </p:cNvPr>
          <p:cNvSpPr txBox="1"/>
          <p:nvPr/>
        </p:nvSpPr>
        <p:spPr>
          <a:xfrm>
            <a:off x="8605838" y="79430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Історія змін гілки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619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27" y="1892807"/>
            <a:ext cx="4022437" cy="1682677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>
                <a:latin typeface="SchoolBookCTT" pitchFamily="2" charset="0"/>
              </a:rPr>
              <a:t>Стратегії</a:t>
            </a:r>
            <a:br>
              <a:rPr lang="uk-UA" sz="4800" b="1" dirty="0">
                <a:latin typeface="SchoolBookCTT" pitchFamily="2" charset="0"/>
              </a:rPr>
            </a:br>
            <a:r>
              <a:rPr lang="uk-UA" sz="4800" b="1" dirty="0">
                <a:latin typeface="SchoolBookCTT" pitchFamily="2" charset="0"/>
              </a:rPr>
              <a:t>роботи</a:t>
            </a:r>
            <a:endParaRPr lang="ru-RU" sz="4800" b="1" dirty="0"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394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315</TotalTime>
  <Words>204</Words>
  <Application>Microsoft Office PowerPoint</Application>
  <PresentationFormat>Широкоэкранный</PresentationFormat>
  <Paragraphs>55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SchoolBookCTT</vt:lpstr>
      <vt:lpstr>Wingdings</vt:lpstr>
      <vt:lpstr>Небеса</vt:lpstr>
      <vt:lpstr> Алгоритми та структури даних   </vt:lpstr>
      <vt:lpstr>Презентация PowerPoint</vt:lpstr>
      <vt:lpstr>Презентация PowerPoint</vt:lpstr>
      <vt:lpstr>Презентация PowerPoint</vt:lpstr>
      <vt:lpstr>Системи Контролю Версій (СКВ)</vt:lpstr>
      <vt:lpstr>Презентация PowerPoint</vt:lpstr>
      <vt:lpstr>Презентация PowerPoint</vt:lpstr>
      <vt:lpstr>Стратегії роботи</vt:lpstr>
      <vt:lpstr>Особливості Git</vt:lpstr>
      <vt:lpstr>Особливості Git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50</cp:revision>
  <dcterms:created xsi:type="dcterms:W3CDTF">2019-02-08T19:18:00Z</dcterms:created>
  <dcterms:modified xsi:type="dcterms:W3CDTF">2022-11-14T20:35:06Z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