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1" r:id="rId4"/>
  </p:sldMasterIdLst>
  <p:notesMasterIdLst>
    <p:notesMasterId r:id="rId38"/>
  </p:notesMasterIdLst>
  <p:handoutMasterIdLst>
    <p:handoutMasterId r:id="rId39"/>
  </p:handoutMasterIdLst>
  <p:sldIdLst>
    <p:sldId id="334" r:id="rId5"/>
    <p:sldId id="256" r:id="rId6"/>
    <p:sldId id="313" r:id="rId7"/>
    <p:sldId id="282" r:id="rId8"/>
    <p:sldId id="317" r:id="rId9"/>
    <p:sldId id="289" r:id="rId10"/>
    <p:sldId id="306" r:id="rId11"/>
    <p:sldId id="307" r:id="rId12"/>
    <p:sldId id="283" r:id="rId13"/>
    <p:sldId id="318" r:id="rId14"/>
    <p:sldId id="319" r:id="rId15"/>
    <p:sldId id="320" r:id="rId16"/>
    <p:sldId id="284" r:id="rId17"/>
    <p:sldId id="314" r:id="rId18"/>
    <p:sldId id="315" r:id="rId19"/>
    <p:sldId id="316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30" r:id="rId28"/>
    <p:sldId id="328" r:id="rId29"/>
    <p:sldId id="329" r:id="rId30"/>
    <p:sldId id="331" r:id="rId31"/>
    <p:sldId id="333" r:id="rId32"/>
    <p:sldId id="332" r:id="rId33"/>
    <p:sldId id="338" r:id="rId34"/>
    <p:sldId id="337" r:id="rId35"/>
    <p:sldId id="335" r:id="rId36"/>
    <p:sldId id="33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A7E"/>
    <a:srgbClr val="B5D4E5"/>
    <a:srgbClr val="FFE593"/>
    <a:srgbClr val="413D3D"/>
    <a:srgbClr val="A5BBE3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9B9D4C16-5A73-44FC-B81C-E033F386BE81}" v="3" dt="2022-09-29T11:01:00.115"/>
    <p1510:client id="{7243DB7B-6519-4113-9313-0D5BD1DD6196}" v="1" dt="2022-10-06T06:08:40.457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3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24575,'0'-1'0,"1"0"0,-1 0 0,0 0 0,1 0 0,-1 0 0,1 0 0,-1 0 0,1 0 0,0 0 0,-1 0 0,1 0 0,0 0 0,0 0 0,0 0 0,0 0 0,0 1 0,0-1 0,0 0 0,0 1 0,0-1 0,0 0 0,0 1 0,0 0 0,0-1 0,0 1 0,1 0 0,1-1 0,37-5 0,-36 5 0,346-5 0,-209 8 0,2253-1-674,-2371-1 704,173-6-1313,-142 0-4981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24575,'2'-4'0,"0"1"0,1 0 0,-1-1 0,1 1 0,-1 0 0,1 0 0,0 0 0,0 1 0,0-1 0,0 1 0,1-1 0,-1 1 0,7-3 0,15-12 0,20-31 0,69-95 0,-80 97 0,-34 46 0,1 0 0,-1 0 0,0 0 0,0 0 0,0 0 0,1 0 0,-1-1 0,0 1 0,0 0 0,0 0 0,1 0 0,-1 0 0,0 0 0,0 0 0,0 0 0,1 0 0,-1 0 0,0 0 0,0 0 0,0 0 0,1 0 0,-1 0 0,0 0 0,0 0 0,0 0 0,1 0 0,-1 1 0,0-1 0,0 0 0,0 0 0,1 0 0,-1 0 0,0 0 0,0 0 0,0 0 0,0 1 0,1-1 0,-1 0 0,0 0 0,0 0 0,0 1 0,0-1 0,0 0 0,0 0 0,0 0 0,1 1 0,-1-1 0,0 0 0,0 0 0,0 0 0,0 1 0,0-1 0,0 0 0,0 0 0,0 0 0,0 1 0,0-1 0,0 0 0,0 0 0,-1 0 0,1 1 0,0-1 0,0 0 0,0 0 0,0 0 0,0 1 0,0-1 0,0 0 0,-1 0 0,2 20 0,-1-20 0,-4 471-1365,4-442-5461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9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32 535 24575,'-1'-19'0,"-1"1"0,-1-1 0,-6-21 0,-6-41 0,14 67 0,1-1 0,0 1 0,0 0 0,2 0 0,-1 0 0,2 0 0,0 0 0,1 0 0,0 1 0,1 0 0,0 0 0,1 0 0,1 0 0,0 1 0,1 0 0,0 0 0,1 1 0,0 0 0,0 1 0,1 0 0,1 0 0,0 1 0,0 1 0,1 0 0,0 0 0,0 1 0,1 1 0,-1 0 0,2 0 0,-1 1 0,0 1 0,19-3 0,-28 6 0,-1 0 0,1 0 0,0 1 0,0 0 0,-1 0 0,1 0 0,0 0 0,-1 0 0,1 1 0,0-1 0,-1 1 0,1 0 0,0 0 0,-1 1 0,1-1 0,-1 1 0,0-1 0,0 1 0,6 4 0,-6-2 0,0 0 0,0 0 0,0 0 0,-1 0 0,0 0 0,0 1 0,0-1 0,0 1 0,-1-1 0,1 1 0,-1-1 0,0 1 0,-1 0 0,1 0 0,-1 5 0,2 10 0,-1-1 0,-1 1 0,-1-1 0,0 1 0,-2-1 0,0 0 0,-1 0 0,-1 0 0,-1 0 0,-1-1 0,0 0 0,-1 0 0,-1-1 0,-1 0 0,-13 18 0,-147 210 0,77-137 0,93-107 0,-1-1 0,0 1 0,1 0 0,-1-1 0,1 1 0,0 0 0,-1 0 0,1 0 0,0 0 0,-1 0 0,1-1 0,0 1 0,0 0 0,0 0 0,0 0 0,0 0 0,0 0 0,0 0 0,0 0 0,0 0 0,0-1 0,1 1 0,-1 0 0,0 0 0,1 0 0,-1 0 0,0-1 0,1 1 0,-1 0 0,1 0 0,-1 0 0,1-1 0,-1 1 0,1 0 0,0-1 0,-1 1 0,1-1 0,0 1 0,0-1 0,-1 1 0,1-1 0,0 1 0,0-1 0,0 0 0,0 1 0,-1-1 0,1 0 0,0 0 0,0 0 0,0 0 0,0 0 0,1 0 0,56 7 0,-52-7 0,88 0-455,0-4 0,116-20 0,-179 19-6371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2 208 24575,'-1'-23'0,"1"10"0,0-1 0,0 1 0,1-1 0,6-23 0,-6 33 0,1 0 0,-1-1 0,1 1 0,0 0 0,1 0 0,-1 0 0,1 1 0,0-1 0,0 0 0,0 1 0,0 0 0,0 0 0,1 0 0,-1 0 0,1 0 0,0 1 0,0 0 0,5-3 0,2 0 0,1 1 0,0 0 0,0 0 0,0 1 0,1 1 0,-1 0 0,0 1 0,1 0 0,0 1 0,-1 0 0,1 1 0,-1 0 0,23 6 0,-32-5 0,0-1 0,0 0 0,-1 1 0,1 0 0,-1-1 0,1 1 0,-1 0 0,0 0 0,0 1 0,0-1 0,0 0 0,0 1 0,0-1 0,-1 1 0,1 0 0,-1-1 0,2 5 0,-1-1 0,0 1 0,-1 0 0,1-1 0,-1 1 0,-1 0 0,1 0 0,-2 9 0,-1 5 0,-1 0 0,0 0 0,-2-1 0,-7 21 0,10-36 0,0 0 0,0-1 0,-1 1 0,1-1 0,-1 0 0,0 1 0,0-1 0,-1-1 0,1 1 0,-1 0 0,1-1 0,-1 0 0,0 1 0,-1-2 0,1 1 0,0 0 0,-10 3 0,82-3 0,-41-2 0,1 2 0,-1 1 0,0 1 0,0 1 0,-1 1 0,0 2 0,0 1 0,35 18 0,-56-24 0,-1-1 0,0 2 0,0-1 0,0 0 0,0 1 0,0-1 0,-1 1 0,0 0 0,0 0 0,0 1 0,-1-1 0,0 1 0,0-1 0,0 1 0,-1-1 0,0 1 0,0 0 0,0 0 0,0 0 0,-1 6 0,0 0 0,0 1 0,0-1 0,-1 0 0,-1 1 0,0-1 0,-1 0 0,0 0 0,-8 19 0,9-27 0,-1-1 0,0 1 0,1 0 0,-1-1 0,0 1 0,-1-1 0,1 0 0,-1 0 0,1-1 0,-1 1 0,0-1 0,0 0 0,0 1 0,0-2 0,0 1 0,-1 0 0,1-1 0,0 0 0,-1 0 0,1 0 0,-6 0 0,-15 1 0,1-1 0,-45-5 0,32 2 0,-44 2 0,-55-4 0,130 3-3,1 0 0,-1-1 1,1 0-1,-1 0 0,1 0 0,0 0 0,0-1 0,0 0 0,0 0 0,-7-6 1,-10-6-1332,4 4-5492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24575,'0'613'0,"0"-611"0,-1 9 0,1 0 0,1 0 0,0 0 0,0-1 0,5 16 0,-5-24 0,0 1 0,0 0 0,0 0 0,1-1 0,-1 1 0,1-1 0,0 1 0,0-1 0,0 0 0,0 1 0,0-1 0,0 0 0,0 0 0,1-1 0,-1 1 0,1 0 0,-1-1 0,1 0 0,0 1 0,0-1 0,-1 0 0,1-1 0,0 1 0,5 1 0,18 0 0,0 0 0,1-1 0,32-4 0,-38 0 0,0 2 0,0 1 0,0 1 0,0 0 0,-1 2 0,33 7 0,5 12-1365,-32-12-5461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5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24575,'0'5'0,"-6"9"0,-1 6 0,-1 18 0,2 13 0,2 10 0,2 5 0,6-2 0,3-1 0,1-6 0,-2-6 0,-2-7 0,-1-5 0,-1-3 0,-1-8-8191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1438 3 24575,'-260'-3'0,"-283"7"0,524-3 0,-1 1 0,2 1 0,-1 1 0,0 1 0,1 0 0,0 1 0,0 2 0,0-1 0,1 2 0,0 0 0,1 1 0,-21 17 0,-61 36 0,-37 28 0,123-82 0,0 2 0,1-1 0,0 2 0,0-1 0,1 1 0,1 1 0,-15 25 0,17-20 0,0-1 0,1 1 0,1-1 0,1 1 0,-4 27 0,-1 92 0,8-127 0,1 1 0,0 0 0,0 0 0,1 0 0,0-1 0,1 1 0,1 0 0,0-1 0,0 1 0,1-1 0,0 0 0,0 0 0,9 13 0,-5-12 0,1 0 0,0 0 0,1-1 0,0 0 0,1-1 0,0 0 0,0 0 0,1-1 0,14 7 0,17 10 0,1-1 0,1-3 0,86 28 0,232 37 0,-271-71 0,0-5 0,99 0 0,730-13 0,-907 3 0,0 0 0,-1-1 0,1-1 0,-1 0 0,1-1 0,15-5 0,-24 6 0,1 0 0,-1-1 0,0 0 0,0 0 0,0 0 0,-1 0 0,1-1 0,-1 0 0,1 0 0,-1 0 0,0 0 0,-1-1 0,1 0 0,-1 1 0,0-1 0,5-11 0,2-10 0,-2-1 0,0 0 0,-1 0 0,-2 0 0,3-53 0,-6 38 0,-2-1 0,-2 0 0,-9-49 0,6 64 0,-1-1 0,-2 1 0,-1 1 0,-1 0 0,-1 0 0,-1 1 0,-2 0 0,0 1 0,-2 1 0,-1 0 0,-1 1 0,0 1 0,-2 1 0,-1 1 0,0 0 0,-1 2 0,-1 0 0,-1 2 0,-51-27 0,49 29 0,1 1 0,-2 1 0,0 1 0,0 1 0,-1 2 0,0 1 0,-1 1 0,1 1 0,-42-1 0,1 8-81,45 0-102,0-1-1,1-1 1,-1-1-1,0-2 1,1 0-1,-42-11 1,51 8-6643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 24575,'9'-1'0,"0"0"0,0-1 0,0 0 0,0-1 0,-1 0 0,1 0 0,-1-1 0,0 0 0,0 0 0,0-1 0,0 0 0,8-7 0,-3 1 0,0 0 0,-1 0 0,0-2 0,0 1 0,15-24 0,-20 24 0,5-3 0,-1-1 0,-1-1 0,-1 0 0,0 0 0,-2-1 0,0 0 0,0 0 0,-2-1 0,5-27 0,-7-10 0,-5-89 0,3 495 0,-3-154 0,3-95 0,-3 113 0,-17-135-1365,13-56-5461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24575,'2731'0'-1365,"-2678"0"-5461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24575,'3338'0'-2442,"-3249"0"-3307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7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37 341 24575,'-2'-1'0,"1"1"0,-1-1 0,1 0 0,-1 1 0,1-1 0,0 0 0,-1 0 0,1 0 0,0 0 0,0 0 0,-1 0 0,1 0 0,0 0 0,0-1 0,0 1 0,1 0 0,-1-1 0,0 1 0,0 0 0,1-1 0,-1 1 0,1-1 0,-1 1 0,1-1 0,0 0 0,-1 1 0,1-4 0,-6-50 0,5 49 0,1-2 0,-2-9 0,1 1 0,1-1 0,1 0 0,4-22 0,-5 34 0,2 1 0,-1-1 0,0 1 0,1 0 0,0 0 0,0 0 0,0 0 0,0 0 0,1 0 0,0 0 0,-1 1 0,1-1 0,1 1 0,-1 0 0,0 0 0,1 0 0,-1 0 0,1 1 0,0-1 0,0 1 0,5-2 0,26-8 0,0 2 0,1 1 0,0 2 0,0 1 0,1 2 0,0 2 0,-1 1 0,1 2 0,37 5 0,-69-5 0,0-1 0,0 0 0,0 1 0,-1 0 0,1 0 0,0 1 0,0-1 0,-1 1 0,1 0 0,-1 0 0,0 1 0,1-1 0,-1 1 0,0 0 0,-1 0 0,1 0 0,5 6 0,-6-3 0,1 0 0,-1-1 0,-1 1 0,1 1 0,-1-1 0,0 0 0,-1 1 0,1-1 0,-1 0 0,-1 1 0,1 0 0,-1 9 0,0 16 0,0 1 0,-8 47 0,6-69 0,-1-1 0,1 1 0,-2-1 0,1 1 0,-2-1 0,1 0 0,-1-1 0,-1 1 0,0-1 0,0 0 0,-9 10 0,5-11 0,0-1 0,-1 0 0,0 0 0,0-1 0,-1-1 0,1 1 0,-1-2 0,-14 4 0,-16 8 0,12-3 0,1 2 0,1 1 0,0 1 0,1 2 0,1 0 0,0 2 0,-22 24 0,47-44 0,-1 0 0,1 0 0,0 0 0,-1 1 0,1-1 0,0 1 0,0-1 0,0 1 0,0-1 0,0 1 0,0-1 0,0 1 0,1 0 0,-1-1 0,0 1 0,1 0 0,-1 0 0,1-1 0,0 1 0,0 0 0,0 3 0,0-4 0,1 0 0,0 0 0,0 1 0,0-1 0,0 0 0,-1 0 0,2 0 0,-1 0 0,0 0 0,0 0 0,0 0 0,0-1 0,0 1 0,1 0 0,-1-1 0,0 1 0,1-1 0,-1 1 0,1-1 0,1 1 0,14 2 0,-1-1 0,0-1 0,28 0 0,-32-1 0,510-4-1365,-492 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9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24575,'3197'0'-1365,"-3172"0"-5461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24575,'0'-3'0,"1"-1"0,0 0 0,0 1 0,0-1 0,0 1 0,0-1 0,1 1 0,0-1 0,0 1 0,0 0 0,0 0 0,0 0 0,0 0 0,1 0 0,0 0 0,-1 1 0,1-1 0,0 1 0,0 0 0,0 0 0,1 0 0,-1 0 0,0 0 0,5-1 0,13-5 0,0 0 0,42-9 0,-42 11 0,6-1 0,1 2 0,0 0 0,0 2 0,0 1 0,53 2 0,-78 0 0,-1 0 0,1 1 0,0-1 0,-1 0 0,1 1 0,0-1 0,-1 1 0,1 0 0,-1 0 0,1 0 0,-1 0 0,0 1 0,1-1 0,-1 0 0,0 1 0,0 0 0,0-1 0,0 1 0,0 0 0,0 0 0,-1 0 0,1 1 0,-1-1 0,1 0 0,-1 0 0,0 1 0,0-1 0,0 1 0,0-1 0,0 1 0,0-1 0,-1 1 0,0 0 0,1 4 0,-1-1 0,-1 1 0,0-1 0,0 0 0,0 1 0,-1-1 0,0 0 0,0 0 0,0 0 0,-1 0 0,0 0 0,0-1 0,-1 1 0,-4 6 0,0-1 0,-1-1 0,0 1 0,0-1 0,-1-1 0,0 0 0,0 0 0,-1-1 0,-1 0 0,1-1 0,-1 0 0,0-1 0,-21 7 0,43-14 0,1 0 0,0 1 0,-1 0 0,1 1 0,0 0 0,13 4 0,77 16 0,-89-18 0,0 0 0,0 1 0,0 0 0,0 1 0,16 9 0,-24-12 0,0 1 0,-1-1 0,0 1 0,1 0 0,-1 0 0,0 1 0,0-1 0,-1 0 0,1 1 0,-1 0 0,0 0 0,1 0 0,-2 0 0,1 0 0,0 0 0,-1 0 0,0 0 0,1 9 0,0-7 0,-1 1 0,0 0 0,-1 0 0,0 0 0,0 0 0,0 0 0,-1 0 0,0 0 0,0 0 0,0 0 0,-1 0 0,0 0 0,-1-1 0,0 1 0,0-1 0,0 0 0,0 0 0,-1 0 0,0 0 0,-1-1 0,1 1 0,-1-1 0,0 0 0,0-1 0,-1 1 0,1-1 0,-1 0 0,0 0 0,0-1 0,0 1 0,-1-2 0,1 1 0,-1-1 0,0 0 0,1 0 0,-1 0 0,-7 0 0,-27 2 0,0-1 0,0-2 0,-67-7 0,99 4 14,0 1-1,0-2 0,0 1 0,0-1 1,0-1-1,1 0 0,0 0 1,-13-8-1,-1-3-756,-33-30 1,38 29-6084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3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24575,'40'49'0,"-1"1"0,-3 2 0,-2 1 0,28 58 0,7 10 0,100 153 0,-159-257 0,-6-9 0,0 0 0,0-1 0,1 1 0,0-1 0,0 0 0,0-1 0,1 1 0,0-1 0,1 0 0,-1-1 0,14 10 0,-18-15 0,-1 1 0,1-1 0,-1 0 0,1 1 0,0-1 0,-1 0 0,1 0 0,0 0 0,-1 0 0,1 0 0,0 0 0,-1-1 0,1 1 0,-1 0 0,1-1 0,0 1 0,-1-1 0,1 0 0,-1 1 0,0-1 0,1 0 0,-1 0 0,1 0 0,-1 0 0,0 0 0,2-3 0,28-38 0,-29 38 0,118-202 0,51-86 0,-23 62-1365,-136 211-5461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24575,'0'123'0,"-18"142"0,12-223 0,-2 0 0,-2 0 0,-1 0 0,-3-2 0,-1 0 0,-2 0 0,-21 37 0,9-36 0,23-34 0,-1 1 0,2 0 0,-1 1 0,1 0 0,0-1 0,1 2 0,-6 16 0,10-25 0,0 0 0,0 0 0,0 0 0,0 0 0,0 0 0,0-1 0,1 1 0,-1 0 0,0 0 0,1 0 0,-1 0 0,0 0 0,1-1 0,-1 1 0,1 0 0,-1 0 0,1-1 0,0 1 0,-1 0 0,1-1 0,0 1 0,-1 0 0,1-1 0,0 1 0,0-1 0,-1 1 0,1-1 0,0 0 0,0 1 0,0-1 0,0 0 0,0 0 0,1 1 0,35 4 0,-31-5 0,199-2-11,-125 0-1343,-47 1-5472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24575,'-4'73'0,"-20"119"0,1-35 0,7 433 0,16-582-273,0 1 0,-1-1 0,0 1 0,-3 13 0,-3-2-6553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6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24575,'51'-19'0,"18"10"0,1 3 0,122 6 0,-76 1 0,3140 1-1365,-3192-2-5461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09:4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24575,'3049'0'-1365,"-2979"0"-5461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0:0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1491 98 24575,'-164'-1'0,"-268"6"0,344 2 0,0 3 0,-160 40 0,167-33 0,62-14 0,-1 1 0,1 1 0,0 0 0,0 2 0,1 0 0,-19 10 0,-32 17 0,49-25 0,1 0 0,0 2 0,-25 16 0,39-23 0,0 0 0,0 1 0,1-1 0,-1 1 0,1 0 0,0 0 0,0 1 0,1-1 0,0 1 0,0-1 0,0 1 0,0 0 0,1 0 0,0 1 0,-2 9 0,1 7 0,0 1 0,1-1 0,2 1 0,0-1 0,2 1 0,0-1 0,10 40 0,-9-55 0,1 0 0,1 0 0,-1 0 0,1 0 0,1 0 0,-1-1 0,1 0 0,0 0 0,1-1 0,0 0 0,0 0 0,0 0 0,12 6 0,10 5 0,0-2 0,42 16 0,83 18 0,-10-3 0,-117-37 0,2-2 0,-1 0 0,54 4 0,7 1 0,-23-3 0,1-4 0,128-5 0,-74-2 0,1968 2 0,-2072-1 0,1-1 0,-1 0 0,0-1 0,1-1 0,-1 0 0,-1-1 0,21-10 0,3-4 0,61-38 0,-94 51 0,0 1 0,-1-1 0,0-1 0,0 1 0,-1-1 0,1 0 0,-1 0 0,-1 0 0,1-1 0,-1 1 0,-1-1 0,0 0 0,0-1 0,0 1 0,-1 0 0,2-18 0,0-1 0,-1 0 0,-2-1 0,-1 1 0,-3-31 0,1 50 0,1-1 0,-1 1 0,0 0 0,-1-1 0,0 1 0,0 1 0,-1-1 0,0 0 0,0 1 0,-1 0 0,1 0 0,-2 0 0,1 1 0,-12-11 0,-5-2 0,-2 0 0,-48-28 0,22 16 0,14 11 0,-1 2 0,-1 1 0,-1 2 0,0 2 0,-51-11 0,-42-15 0,77 20 0,0 3 0,-91-15 0,121 26 0,0-1 0,-30-11 0,30 9 0,1 0 0,-30-3 0,-42-5 0,43 6 0,0 3 0,-55-1 0,-470 10 0,553 0 0,1 1 0,0 1 0,0 1 0,0 1 0,0 1 0,-30 14 0,29-11 0,1-1 0,-2-1 0,1-1 0,-1-1 0,-35 3 0,31-9-1365,3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3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24575,'3539'0'-2233,"-3475"0"-3725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41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24575,'1'1'0,"-1"0"0,0 0 0,1 0 0,-1 0 0,1 1 0,-1-1 0,1 0 0,0 0 0,-1 0 0,1 0 0,0 0 0,0-1 0,0 1 0,0 0 0,0 0 0,0 0 0,0-1 0,0 1 0,0 0 0,0-1 0,0 1 0,0-1 0,0 0 0,1 1 0,-1-1 0,0 0 0,3 1 0,40 5 0,-37-6 0,425 6 0,-241-9 0,169 1 0,417 5 0,-482 13 0,84 1 0,535-17 98,-408-1-1561,-475 1-5363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0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24575,'3006'0'-1365,"-2963"0"-5461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24575,'5458'0'-1365,"-5400"0"-5461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9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1520 45 24575,'-14'-6'0,"-1"1"0,1-1 0,-1 2 0,0 0 0,0 1 0,-27-2 0,-98 3 0,83 3 0,-668 1 0,711-3 0,0 1 0,0 1 0,0 0 0,1 1 0,-1 0 0,1 2 0,-1-1 0,1 1 0,0 1 0,0 1 0,1-1 0,-1 2 0,2 0 0,-1 0 0,1 1 0,0 1 0,0 0 0,1 0 0,0 1 0,-15 20 0,-2 1 0,-1-2 0,-45 36 0,55-49 0,13-11 0,1 0 0,0 0 0,0 0 0,0 1 0,1-1 0,0 1 0,0 0 0,0 0 0,1 0 0,0 0 0,0 1 0,0-1 0,1 0 0,0 1 0,0 7 0,-1 17 0,2 0 0,3 32 0,0-11 0,-3-35 0,1 0 0,1 0 0,0 0 0,1-1 0,1 1 0,1-1 0,0 0 0,9 18 0,-8-22 0,1-1 0,0-1 0,0 1 0,1-1 0,0 0 0,1-1 0,0 0 0,0-1 0,1 1 0,0-2 0,17 11 0,65 30 0,110 42 0,-177-80 0,25 8 0,1-3 0,1-3 0,104 13 0,34 7 0,-41 1 0,2-6 0,1-6 0,240 1 0,-334-23 0,6 2 0,0-4 0,77-12 0,-121 11 0,0 0 0,-1-1 0,0-2 0,0 0 0,-1 0 0,0-2 0,0 0 0,0-2 0,-2 1 0,1-2 0,20-19 0,0-4 0,55-69 0,-78 85 0,-1-1 0,-1 0 0,0-1 0,-2 0 0,0-1 0,6-23 0,-5 6 0,-1-1 0,-2 0 0,-2-1 0,-1 0 0,-2-67 0,-3 91 0,0-6 0,-1 0 0,-1 0 0,-5-24 0,6 40 0,-1 1 0,0-1 0,0 1 0,-1-1 0,0 1 0,0 0 0,0 0 0,-1 0 0,0 1 0,0-1 0,0 1 0,-1 0 0,0 0 0,-10-8 0,-26-13 0,-1 2 0,-2 2 0,0 1 0,-1 3 0,-1 1 0,-86-18 0,-40 9 0,63 13 0,56 7 0,0 3 0,-57 3 0,-57-2 0,140-3-1365,7-2-5461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3:39:5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37 24575,'0'-1'0,"-1"1"0,1 0 0,-1-1 0,1 1 0,0 0 0,-1-1 0,1 1 0,0 0 0,-1-1 0,1 1 0,0-1 0,-1 1 0,1 0 0,0-1 0,0 1 0,0-1 0,0 1 0,-1-1 0,1 1 0,0-1 0,0 1 0,0-1 0,0 1 0,0-1 0,0 1 0,0-1 0,0 1 0,0-1 0,0 1 0,1-1 0,-1 0 0,15-8 0,30 3 0,-42 6 0,465-6 0,-280 8 0,1673-1-1365,-1830-1-5461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3023 136 24575,'-24'-10'0,"-2"0"0,1 1 0,-1 2 0,0 1 0,-1 1 0,-43-3 0,-167 7 0,129 3 0,-987-1 0,905 13 0,3 0 0,145-12 0,0 2 0,0 2 0,0 1 0,1 2 0,-62 23 0,9 4 0,-103 57 0,178-84 0,0 1 0,1 1 0,0 1 0,1 0 0,1 2 0,0-1 0,0 2 0,2 0 0,-23 29 0,-24 43 0,45-68 0,1 2 0,0 0 0,1 0 0,2 2 0,0-1 0,2 2 0,-9 24 0,13-15 0,2-1 0,1 1 0,2 0 0,1 0 0,1-1 0,2 1 0,10 46 0,-8-60 0,0 0 0,2-1 0,0 1 0,2-1 0,0-1 0,0 1 0,21 25 0,96 104 0,-70-87 0,-37-40 0,1-1 0,0-1 0,2-1 0,0 0 0,30 16 0,127 55 0,-66-35 0,-31-17 0,1-3 0,2-5 0,118 25 0,1-22 0,-57-12 0,-31-6 0,0-5 0,159-9 0,-102-2 0,1231 3 0,-1084 14 0,-28-1 0,-224-13 0,32 1 0,113 14 0,-92-4 0,209-9 0,-167-4 0,7647 0 0,-3963 3 0,-3467-15 0,6 0 0,-354 14 0,243 1 0,285-38 0,-321 12 0,289 7 0,670 19 0,-1142-3 0,1-2 0,76-16 0,109-37 0,-234 54 0,125-22 0,-89 18 0,-1-1 0,58-20 0,253-87 0,-236 79 0,-97 28 0,40-21 0,9-3 0,-50 25 0,0-1 0,0-1 0,34-22 0,-46 25 0,1 0 0,-1-1 0,-1 0 0,1-1 0,-1 0 0,-1 0 0,1 0 0,-1-1 0,-1 0 0,5-10 0,2-7 0,0 0 0,-2 0 0,-1-2 0,-2 1 0,9-53 0,8-50 0,-14 87 0,-2 0 0,4-89 0,-11 22 0,-4-147 0,2 248 0,0 1 0,-1-1 0,0 1 0,0 0 0,0 0 0,-1 0 0,-1 0 0,1 0 0,-1 1 0,-1-1 0,1 1 0,-1 0 0,0 1 0,-1-1 0,0 1 0,0 0 0,0 0 0,-1 1 0,0 0 0,0 0 0,0 0 0,0 1 0,-12-5 0,-15-4 0,-1 1 0,0 1 0,0 2 0,-45-5 0,20 3 0,-70-18 0,61 11 0,-1 4 0,-1 3 0,-90-4 0,35 16 0,11 1 0,0-5 0,-193-29 0,187 12 0,-206-7 0,-126 27 0,189 3 0,-15686-3 0,15748 17 0,119-8 0,-65 18 0,45-6 0,-142 29-1365,228-46-5461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9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24575,'337'10'0,"-62"0"0,2267-1-191,-1492-12-983,-1021 3-5652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6:02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711 71 24575,'-9'-8'0,"1"1"0,-1 1 0,-1 0 0,1 0 0,-1 1 0,0 0 0,0 0 0,-1 1 0,1 1 0,-1 0 0,0 0 0,-18-2 0,-12 2 0,1 2 0,-49 3 0,18 1 0,57-3 0,0 0 0,1 2 0,-1-1 0,0 2 0,1 0 0,-1 0 0,1 1 0,0 1 0,1 0 0,-1 1 0,1 1 0,0 0 0,0 0 0,1 1 0,0 0 0,0 1 0,1 0 0,0 1 0,1 0 0,0 1 0,1 0 0,0 0 0,0 1 0,1 0 0,1 0 0,0 1 0,1-1 0,0 1 0,1 0 0,0 1 0,1-1 0,-2 23 0,6 147 0,2-74 0,-2-91 0,1 0 0,1 0 0,0-1 0,2 1 0,0-1 0,1 0 0,0 0 0,17 30 0,-1-9 0,2-1 0,42 52 0,-52-74 0,0-1 0,1 0 0,0-1 0,1-1 0,1 0 0,30 16 0,-12-10 0,2-2 0,54 17 0,-71-27 0,0 0 0,1-2 0,-1-1 0,1 0 0,0-1 0,0-2 0,0 0 0,-1-1 0,1-1 0,0-1 0,-1 0 0,1-2 0,-1-1 0,0 0 0,-1-1 0,1-1 0,-2-1 0,25-15 0,-7-2 0,-1-1 0,46-47 0,-64 56 0,0-1 0,-2 0 0,0-1 0,-1 0 0,22-44 0,-25 34 0,-1 0 0,-1 0 0,-2-1 0,-1 0 0,-2 0 0,0-1 0,-3 1 0,0-1 0,-6-42 0,5 66 0,-2 0 0,1 0 0,-1 0 0,0 0 0,-1 1 0,1-1 0,-1 1 0,-1-1 0,0 1 0,-5-8 0,0 4 0,0 1 0,-1-1 0,-1 1 0,-19-14 0,-10-8 0,19 14 0,-2 1 0,-28-17 0,41 29 0,-1 0 0,1 0 0,0 1 0,-1 1 0,0 0 0,0 0 0,0 1 0,-22-1 0,-62 3-1365,66 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11648 0 24575,'-14'1'0,"0"0"0,1 1 0,0 1 0,-1 0 0,1 1 0,0 0 0,-15 8 0,-85 47 0,84-42 0,-301 182 0,-24 14 0,18-63 0,295-134 0,-90 31 0,-2-7 0,-216 38 0,-37-18 0,-23-21 0,296-32 0,-450 37 0,427-33 0,-215 10 0,270-22 0,-140 5 0,179 0 0,0 1 0,0 2 0,-52 16 0,-10 9 0,-249 89 0,295-99 0,-2-3 0,-74 16 0,71-21 0,-122 46 0,136-40 0,0-1 0,-1-2 0,0-3 0,-1-2 0,-1-2 0,0-3 0,-76 2 0,-203 5 0,-46 1 0,231-17 0,-229 4 0,305 4 0,-89 20 0,88-13 0,-82 5 0,-357 15 0,259-1 0,161-18 0,-128 5 0,-1051-21 0,1170 8 0,0 4 0,0 4 0,-110 31 0,156-31 0,1 3 0,-95 43 0,-89 67 0,-58 62 0,277-174 0,1 1 0,0 1 0,2 0 0,0 1 0,1 0 0,1 1 0,0 0 0,-14 34 0,-26 40 0,25-51 0,1 0 0,2 2 0,2 0 0,-16 51 0,3-4 0,-50 93 0,77-169 0,-5 9-1365,-1-5-5461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24575,'3'2'0,"0"0"0,1 0 0,-1 0 0,0 0 0,0 0 0,0 0 0,0 1 0,0 0 0,-1-1 0,1 1 0,-1 0 0,0 0 0,0 0 0,0 1 0,2 4 0,5 4 0,0 1 0,-1-1 0,0 2 0,-1-1 0,0 1 0,-2 0 0,1 0 0,-2 1 0,1-1 0,2 22 0,-3 6 0,-1 85 0,0 3 0,-3-127 0,0 0 0,0 0 0,1 0 0,-1 0 0,1 0 0,0 0 0,0-1 0,0 1 0,1 0 0,1 2 0,-3-4 0,1-1 0,-1 1 0,1-1 0,-1 0 0,1 1 0,0-1 0,-1 0 0,1 1 0,0-1 0,-1 0 0,1 0 0,0 0 0,-1 1 0,1-1 0,0 0 0,-1 0 0,1 0 0,0 0 0,0 0 0,-1 0 0,1-1 0,0 1 0,-1 0 0,1 0 0,0 0 0,-1-1 0,1 1 0,0 0 0,-1-1 0,1 1 0,0 0 0,-1-1 0,1 1 0,-1-1 0,1 1 0,-1-1 0,1 1 0,-1-1 0,0 1 0,1-1 0,-1 0 0,1 1 0,-1-1 0,0 0 0,1 0 0,32-39 0,2 2 0,49-40 0,-61 59 0,1 2 0,0 0 0,1 2 0,1 1 0,40-16 0,-7 5-77,-32 13-181,-1 1 1,2 1-1,0 2 0,41-8 1,-42 13-6569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08:4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20:13:45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24575,'2273'0'0,"-2260"0"-341,-1-1 0,1 0-1,17-3 1,-7-3-6485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23:3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6 941 24575,'2021'0'0,"-1973"-3"0,-1-3 0,0-1 0,68-20 0,-15 4 0,-95 22 0,0-1 0,-1 1 0,1-1 0,-1 0 0,1 0 0,-1 0 0,1 0 0,-1-1 0,0 0 0,0 0 0,-1 0 0,1 0 0,-1-1 0,1 1 0,-1-1 0,3-4 0,-2 1 0,0-1 0,0 0 0,0 1 0,-1-1 0,0 0 0,-1 0 0,0-1 0,2-15 0,-3 11 0,0-1 0,0 1 0,-2 0 0,0-1 0,0 1 0,-1 0 0,-1 0 0,0 0 0,-1 0 0,0 0 0,-12-23 0,9 27 0,1 0 0,-1 1 0,-1 0 0,1 0 0,-1 0 0,-1 1 0,1 1 0,-18-11 0,-87-40 0,52 28 0,-42-19 0,-139-44 0,166 65 0,-65-29 0,76 28 0,-104-28 0,-138-14 0,260 63 0,0 2 0,1 2 0,-94 5 0,36 1 0,68-3 0,12-1 0,-1 1 0,-34 6 0,50-5 0,1 1 0,0 1 0,0-1 0,0 1 0,0 0 0,1 1 0,-1 0 0,1 0 0,0 1 0,-13 10 0,-120 96 0,-4 3 0,128-97 0,1 1 0,1 1 0,0 0 0,1 0 0,2 2 0,0-1 0,1 1 0,-14 43 0,-2 1 0,19-44 0,2 1 0,0 1 0,1-1 0,1 0 0,1 1 0,1 0 0,1-1 0,6 42 0,-6-60-105,1 0 0,0-1 0,-1 1 0,1 0 0,1-1 0,-1 1 0,0-1 0,1 1 0,0-1 0,0 0 0,0 0 0,2 3 0,11 9-6721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0:57:50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24575,'16145'0'-1365,"-16116"0"-5461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0:5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24575,'0'-1'0,"0"0"0,1 0 0,-1 0 0,0 0 0,1 0 0,-1 0 0,1 0 0,-1 0 0,1 0 0,-1 1 0,1-1 0,0 0 0,-1 0 0,1 1 0,0-1 0,0 0 0,0 1 0,-1-1 0,1 1 0,0-1 0,0 1 0,0-1 0,0 1 0,0 0 0,0 0 0,0-1 0,0 1 0,1 0 0,36-5 0,-30 4 0,593-10 0,-375 14 0,4541-2-1365,-4740-1-5461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3768 0 24575,'-2072'0'0,"2024"3"0,-79 13 0,31-2 0,-106 19 0,128-20 0,42-6 0,-52 4 0,58-8 0,0 2 0,0 0 0,-48 17 0,-30 7 0,-122 6 0,198-31 0,1 2 0,-1 1 0,-26 10 0,-33 9 0,-75 9 0,155-34 0,-1 0 0,1 1 0,0 0 0,-1 0 0,1 1 0,0-1 0,0 2 0,1-1 0,-1 1 0,1 0 0,-1 0 0,1 1 0,1 0 0,-1 0 0,1 0 0,-1 0 0,2 1 0,-7 8 0,6-4 0,0 1 0,0-1 0,1 1 0,0 0 0,1 0 0,0 1 0,0-1 0,2 1 0,-1-1 0,2 1 0,0 12 0,-1 28 0,0-22 0,1 0 0,1-1 0,9 52 0,-8-75 0,0-1 0,0 1 0,0-1 0,0 0 0,1 0 0,0 0 0,0 0 0,0 0 0,0-1 0,1 1 0,0-1 0,0 0 0,0 0 0,6 4 0,4 1 0,1 0 0,0-1 0,22 9 0,11 6 0,-28-15 0,-1-1 0,2-1 0,-1 0 0,1-2 0,31 4 0,-13-2 0,45 3 0,1-3 0,127-7 0,-68-2 0,5870 3 0,-5990-2 0,1 0 0,0-1 0,-1-1 0,36-12 0,96-39 0,-113 38 0,101-31 0,-77 27 0,96-43 0,-153 58 0,0 0 0,-1 0 0,0-1 0,0 0 0,-1-1 0,0 0 0,0 0 0,-1-1 0,0 0 0,-1 0 0,1-1 0,7-17 0,-11 22 0,-1 0 0,0 0 0,0 0 0,0 0 0,0-1 0,-1 1 0,0-1 0,0 1 0,0-1 0,-1 1 0,0-1 0,0 0 0,0 1 0,-1-1 0,0 1 0,0-1 0,0 1 0,0-1 0,-1 1 0,0 0 0,0 0 0,-1 0 0,0 0 0,0 0 0,0 0 0,-6-7 0,-2 3 0,-1-1 0,0 2 0,0 0 0,-1 0 0,0 1 0,-1 1 0,1 0 0,-1 0 0,0 2 0,-1 0 0,-24-4 0,17 3 0,1 0 0,0-2 0,0 0 0,-27-14 0,23 8 0,-2 1 0,1 1 0,-2 1 0,1 1 0,-1 1 0,0 2 0,-1 1 0,-31-2 0,0-1 0,0-3 0,-87-28 0,-32-7 0,13 13 0,-329-20 0,-576 51 0,498 5 0,-260-3-1365,805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24575,'8749'0'-1365,"-8719"0"-5461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4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24575,'10924'0'-1365,"-10882"0"-5461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1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97 24575,'-8'1'0,"-1"1"0,1-1 0,-1 1 0,1 1 0,0-1 0,0 1 0,0 1 0,0 0 0,1 0 0,-1 0 0,-9 8 0,-12 11 0,-32 31 0,58-52 0,-32 31 0,-59 70 0,84-90 0,0 1 0,1 1 0,1-1 0,0 1 0,2 1 0,-1-1 0,2 1 0,0 0 0,-3 18 0,-49 247 0,50-210 0,3 0 0,9 132 0,-2-184 0,1 1 0,0-1 0,1 0 0,2 0 0,-1 0 0,2-1 0,1 0 0,0 0 0,1-1 0,1 0 0,22 26 0,13 10 0,101 88 0,-132-128 0,0-1 0,1-1 0,0 0 0,1-1 0,0-1 0,1 0 0,0-1 0,0-1 0,28 6 0,-9-6 0,0-1 0,1-2 0,73-2 0,-58-2 0,-16 1 0,-1-2 0,0-2 0,51-9 0,-76 9 0,-1 0 0,0 0 0,0-1 0,0 0 0,0 0 0,-1-1 0,0-1 0,0 0 0,0 0 0,0 0 0,-1-1 0,0 0 0,-1-1 0,0 0 0,0 0 0,7-11 0,17-33 0,-2-2 0,-2 0 0,-3-2 0,-2-1 0,-3 0 0,-2-1 0,-3-1 0,-2-1 0,-3 0 0,-3 0 0,-1-79 0,-6 76 0,-11-91 0,8 130 0,-1 1 0,0 0 0,-2 1 0,-1-1 0,0 1 0,-2 1 0,-15-26 0,-10-9 0,-54-66 0,74 105 0,0-1 0,-2 2 0,0 0 0,-1 1 0,0 1 0,-2 1 0,-27-16 0,16 13 0,-1 1 0,0 2 0,-1 1 0,-42-9 0,62 18 0,0 2 0,-1-1 0,1 2 0,0-1 0,0 2 0,0 0 0,0 0 0,0 1 0,0 1 0,0 0 0,1 1 0,-1 1 0,1-1 0,-18 11 0,-1 6-195,1 1 0,1 1 0,1 1 0,1 2 0,1 1 0,-32 44 0,29-35-6631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1909 167 24575,'-11'-9'0,"-1"0"0,0 1 0,-1 1 0,1 0 0,-2 1 0,1 0 0,0 1 0,-25-6 0,6 1 0,8 3 0,-1 1 0,0 1 0,0 1 0,-38-1 0,-107 7 0,64 1 0,-34-5 0,-141 5 0,234 3 0,1 1 0,-56 18 0,20-5 0,17-5 0,-141 34 0,164-36 0,1 1 0,-71 36 0,103-45 0,0 1 0,0 1 0,1 0 0,0 0 0,0 1 0,1 0 0,0 0 0,0 1 0,1 0 0,0 0 0,0 0 0,1 1 0,1 0 0,-1 0 0,2 0 0,-1 0 0,-1 12 0,-2 11 0,1 1 0,2 0 0,1 0 0,3 38 0,0-66 0,0 0 0,0 0 0,1 0 0,0 1 0,1-1 0,-1 0 0,1 0 0,0-1 0,1 1 0,-1 0 0,1-1 0,0 1 0,1-1 0,-1 0 0,1 0 0,5 5 0,4 2 0,1-1 0,0 0 0,1-1 0,22 12 0,10 3 0,1-2 0,1-2 0,1-2 0,0-2 0,2-3 0,-1-2 0,2-2 0,0-2 0,72 1 0,826-1 0,-532-11 0,-391 3 0,0 0 0,0-2 0,0-1 0,-1-1 0,1-2 0,-1-1 0,-1 0 0,1-2 0,-1-1 0,-1-2 0,1 0 0,42-29 0,-58 31 0,0 0 0,0 0 0,-1-1 0,-1 0 0,1-1 0,-2 0 0,0 0 0,0-1 0,-1 0 0,-1 0 0,0 0 0,-1 0 0,4-24 0,-3 23 0,-1 0 0,2-1 0,10-19 0,-10 22 0,0 0 0,-1-1 0,0 1 0,-1-1 0,3-15 0,-5 13 0,0 1 0,-1-1 0,-1 0 0,0 0 0,-1 1 0,-4-20 0,4 28 0,0 0 0,-1 0 0,0 0 0,-1 0 0,1 1 0,-1-1 0,0 1 0,-1-1 0,1 1 0,-1 0 0,0 0 0,0 1 0,0-1 0,-1 1 0,0 0 0,0 0 0,-7-4 0,-18-8 0,-1 2 0,0 1 0,-41-11 0,30 11 0,-46-22 0,-81-36 0,98 31 48,60 33-225,0 0 1,-1 0-1,0 1 1,0 0-1,-1 1 0,0 0 1,-13-2-1,-5 2-6649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00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24575,'4543'0'-1365,"-4508"0"-5461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2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24575,'2'26'0,"0"0"0,2 1 0,0-2 0,2 1 0,1 0 0,1-1 0,1-1 0,24 47 0,-10-19 0,-18-37 0,1-1 0,0 0 0,1 0 0,0-1 0,1 1 0,0-2 0,1 1 0,1-1 0,21 20 0,-29-30 0,0-1 0,1 1 0,-1-1 0,1 0 0,-1 0 0,1 0 0,0 0 0,-1-1 0,1 1 0,0-1 0,-1 1 0,1-1 0,0 0 0,0 0 0,-1 0 0,1-1 0,0 1 0,0-1 0,-1 1 0,1-1 0,-1 0 0,1 0 0,0 0 0,-1 0 0,5-3 0,4-4 0,1 0 0,-1 0 0,19-21 0,-19 19 0,33-35 0,-2-1 0,-2-3 0,37-57 0,85-169 0,-123 212-1365,-26 42-5461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85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2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18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32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98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F5B1-BE64-41EC-9D39-08B20FE66A00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207-E750-478A-BD8D-014DF4CF007A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0149-181F-4DE2-A970-6210963938A6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7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07A0-B478-479E-9F53-FC3D4943597C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478-B7BC-4D4A-83DD-BBDD69C0611B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EC0E-07C4-4A98-B23B-FE8F72CE4422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23B7-51DA-476C-A442-884381F06C35}" type="datetime1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ABAE-A376-4680-BBAE-02BBD6A0489B}" type="datetime1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4A3-5549-4766-8E6F-26C5D14359A0}" type="datetime1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0183-E1B1-42DF-A1BF-100391FFAC24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2D0-2E3F-4779-808A-894DE456022F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E5D3-2824-4421-AFCD-3F1B287A8530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11.xml"/><Relationship Id="rId18" Type="http://schemas.openxmlformats.org/officeDocument/2006/relationships/image" Target="../media/image40.png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37.png"/><Relationship Id="rId17" Type="http://schemas.openxmlformats.org/officeDocument/2006/relationships/customXml" Target="../ink/ink13.xml"/><Relationship Id="rId2" Type="http://schemas.openxmlformats.org/officeDocument/2006/relationships/image" Target="../media/image29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customXml" Target="../ink/ink10.xml"/><Relationship Id="rId24" Type="http://schemas.openxmlformats.org/officeDocument/2006/relationships/customXml" Target="../ink/ink17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10" Type="http://schemas.openxmlformats.org/officeDocument/2006/relationships/image" Target="../media/image36.png"/><Relationship Id="rId19" Type="http://schemas.openxmlformats.org/officeDocument/2006/relationships/customXml" Target="../ink/ink14.xml"/><Relationship Id="rId4" Type="http://schemas.openxmlformats.org/officeDocument/2006/relationships/image" Target="../media/image33.png"/><Relationship Id="rId9" Type="http://schemas.openxmlformats.org/officeDocument/2006/relationships/customXml" Target="../ink/ink9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23.xml"/><Relationship Id="rId18" Type="http://schemas.openxmlformats.org/officeDocument/2006/relationships/image" Target="../media/image51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7" Type="http://schemas.openxmlformats.org/officeDocument/2006/relationships/customXml" Target="../ink/ink20.xml"/><Relationship Id="rId12" Type="http://schemas.openxmlformats.org/officeDocument/2006/relationships/image" Target="../media/image48.png"/><Relationship Id="rId17" Type="http://schemas.openxmlformats.org/officeDocument/2006/relationships/customXml" Target="../ink/ink25.xml"/><Relationship Id="rId2" Type="http://schemas.openxmlformats.org/officeDocument/2006/relationships/image" Target="../media/image31.png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47.png"/><Relationship Id="rId19" Type="http://schemas.openxmlformats.org/officeDocument/2006/relationships/customXml" Target="../ink/ink26.xml"/><Relationship Id="rId4" Type="http://schemas.openxmlformats.org/officeDocument/2006/relationships/image" Target="../media/image44.png"/><Relationship Id="rId9" Type="http://schemas.openxmlformats.org/officeDocument/2006/relationships/customXml" Target="../ink/ink21.xml"/><Relationship Id="rId14" Type="http://schemas.openxmlformats.org/officeDocument/2006/relationships/image" Target="../media/image49.png"/><Relationship Id="rId22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34.xml"/><Relationship Id="rId18" Type="http://schemas.openxmlformats.org/officeDocument/2006/relationships/image" Target="../media/image61.png"/><Relationship Id="rId3" Type="http://schemas.openxmlformats.org/officeDocument/2006/relationships/image" Target="../media/image42.png"/><Relationship Id="rId7" Type="http://schemas.openxmlformats.org/officeDocument/2006/relationships/customXml" Target="../ink/ink31.xml"/><Relationship Id="rId12" Type="http://schemas.openxmlformats.org/officeDocument/2006/relationships/image" Target="../media/image58.png"/><Relationship Id="rId17" Type="http://schemas.openxmlformats.org/officeDocument/2006/relationships/customXml" Target="../ink/ink36.xml"/><Relationship Id="rId2" Type="http://schemas.openxmlformats.org/officeDocument/2006/relationships/customXml" Target="../ink/ink29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53.png"/><Relationship Id="rId19" Type="http://schemas.openxmlformats.org/officeDocument/2006/relationships/customXml" Target="../ink/ink37.xml"/><Relationship Id="rId4" Type="http://schemas.openxmlformats.org/officeDocument/2006/relationships/image" Target="../media/image43.png"/><Relationship Id="rId9" Type="http://schemas.openxmlformats.org/officeDocument/2006/relationships/customXml" Target="../ink/ink32.xml"/><Relationship Id="rId1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42.png"/><Relationship Id="rId7" Type="http://schemas.openxmlformats.org/officeDocument/2006/relationships/image" Target="../media/image64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.xml"/><Relationship Id="rId5" Type="http://schemas.openxmlformats.org/officeDocument/2006/relationships/image" Target="../media/image54.png"/><Relationship Id="rId4" Type="http://schemas.openxmlformats.org/officeDocument/2006/relationships/customXml" Target="../ink/ink39.xml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66.png"/><Relationship Id="rId3" Type="http://schemas.openxmlformats.org/officeDocument/2006/relationships/image" Target="../media/image42.png"/><Relationship Id="rId7" Type="http://schemas.openxmlformats.org/officeDocument/2006/relationships/image" Target="../media/image63.png"/><Relationship Id="rId12" Type="http://schemas.openxmlformats.org/officeDocument/2006/relationships/customXml" Target="../ink/ink46.xml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0.png"/><Relationship Id="rId5" Type="http://schemas.openxmlformats.org/officeDocument/2006/relationships/customXml" Target="../ink/ink43.xml"/><Relationship Id="rId10" Type="http://schemas.openxmlformats.org/officeDocument/2006/relationships/customXml" Target="../ink/ink45.xml"/><Relationship Id="rId4" Type="http://schemas.openxmlformats.org/officeDocument/2006/relationships/image" Target="../media/image57.png"/><Relationship Id="rId9" Type="http://schemas.openxmlformats.org/officeDocument/2006/relationships/image" Target="../media/image69.png"/><Relationship Id="rId1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42.png"/><Relationship Id="rId7" Type="http://schemas.openxmlformats.org/officeDocument/2006/relationships/customXml" Target="../ink/ink49.xml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3.png"/><Relationship Id="rId4" Type="http://schemas.openxmlformats.org/officeDocument/2006/relationships/customXml" Target="../ink/ink48.xml"/><Relationship Id="rId9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55.xml"/><Relationship Id="rId3" Type="http://schemas.openxmlformats.org/officeDocument/2006/relationships/image" Target="../media/image42.png"/><Relationship Id="rId7" Type="http://schemas.openxmlformats.org/officeDocument/2006/relationships/customXml" Target="../ink/ink52.xml"/><Relationship Id="rId12" Type="http://schemas.openxmlformats.org/officeDocument/2006/relationships/image" Target="../media/image76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customXml" Target="../ink/ink54.xml"/><Relationship Id="rId5" Type="http://schemas.openxmlformats.org/officeDocument/2006/relationships/customXml" Target="../ink/ink51.xml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customXml" Target="../ink/ink53.xml"/><Relationship Id="rId1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customXml" Target="../ink/ink5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customXml" Target="../ink/ink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oadmap.sh/roadmaps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561" y="-535490"/>
            <a:ext cx="9590468" cy="4537710"/>
          </a:xfrm>
        </p:spPr>
        <p:txBody>
          <a:bodyPr>
            <a:normAutofit fontScale="90000"/>
          </a:bodyPr>
          <a:lstStyle/>
          <a:p>
            <a:r>
              <a:rPr lang="uk-UA" b="1" dirty="0">
                <a:latin typeface="SchoolBookCTT" pitchFamily="2" charset="0"/>
              </a:rPr>
              <a:t/>
            </a:r>
            <a:br>
              <a:rPr lang="uk-UA" b="1" dirty="0">
                <a:latin typeface="SchoolBookCTT" pitchFamily="2" charset="0"/>
              </a:rPr>
            </a:br>
            <a:r>
              <a:rPr lang="uk-UA" sz="3600" b="1" dirty="0">
                <a:latin typeface="SchoolBookCTT" pitchFamily="2" charset="0"/>
              </a:rPr>
              <a:t/>
            </a:r>
            <a:br>
              <a:rPr lang="uk-UA" sz="3600" b="1" dirty="0">
                <a:latin typeface="SchoolBookCTT" pitchFamily="2" charset="0"/>
              </a:rPr>
            </a:br>
            <a:r>
              <a:rPr lang="uk-UA" b="1" dirty="0">
                <a:latin typeface="SchoolBookCTT" pitchFamily="2" charset="0"/>
              </a:rPr>
              <a:t/>
            </a:r>
            <a:br>
              <a:rPr lang="uk-UA" b="1" dirty="0">
                <a:latin typeface="SchoolBookCTT" pitchFamily="2" charset="0"/>
              </a:rPr>
            </a:br>
            <a:r>
              <a:rPr lang="uk-UA" b="1" dirty="0">
                <a:solidFill>
                  <a:srgbClr val="0070C0"/>
                </a:solidFill>
                <a:latin typeface="SchoolBookCTT" pitchFamily="2" charset="0"/>
              </a:rPr>
              <a:t>Алгоритми та структури даних</a:t>
            </a: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b="1" dirty="0">
                <a:solidFill>
                  <a:srgbClr val="0070C0"/>
                </a:solidFill>
                <a:latin typeface="SchoolBookCTT" pitchFamily="2" charset="0"/>
              </a:rPr>
              <a:t/>
            </a: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  <a:t/>
            </a: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807" y="2714323"/>
            <a:ext cx="5590572" cy="861161"/>
          </a:xfrm>
        </p:spPr>
        <p:txBody>
          <a:bodyPr>
            <a:noAutofit/>
          </a:bodyPr>
          <a:lstStyle/>
          <a:p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Стратегії</a:t>
            </a:r>
            <a:br>
              <a:rPr lang="uk-UA" sz="48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роботи</a:t>
            </a:r>
            <a:endParaRPr lang="ru-RU" sz="48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8138B-DDC2-32D6-30F3-E115C5A1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79" y="461962"/>
            <a:ext cx="457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1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Lock-Modify-Unlock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C41C865-BBC7-B23D-08C9-E126CC42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2" y="1106715"/>
            <a:ext cx="5403480" cy="27185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DC20FC-FED7-8597-AE6D-D861A743FE30}"/>
              </a:ext>
            </a:extLst>
          </p:cNvPr>
          <p:cNvSpPr txBox="1"/>
          <p:nvPr/>
        </p:nvSpPr>
        <p:spPr>
          <a:xfrm>
            <a:off x="1378590" y="1211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8B33CB-B52D-834E-1143-EF4B4E2DD654}"/>
              </a:ext>
            </a:extLst>
          </p:cNvPr>
          <p:cNvSpPr txBox="1"/>
          <p:nvPr/>
        </p:nvSpPr>
        <p:spPr>
          <a:xfrm>
            <a:off x="759938" y="20034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11C743D-3628-FE92-9D5F-10348BD2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22" y="4018874"/>
            <a:ext cx="5402164" cy="27274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80C88F-2C43-CF12-03F1-14620E2148C5}"/>
              </a:ext>
            </a:extLst>
          </p:cNvPr>
          <p:cNvSpPr txBox="1"/>
          <p:nvPr/>
        </p:nvSpPr>
        <p:spPr>
          <a:xfrm>
            <a:off x="2919641" y="44509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77BBB3-2BD9-3C4B-D41B-27685ED30689}"/>
              </a:ext>
            </a:extLst>
          </p:cNvPr>
          <p:cNvSpPr txBox="1"/>
          <p:nvPr/>
        </p:nvSpPr>
        <p:spPr>
          <a:xfrm>
            <a:off x="1313433" y="4393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AE3E81F-9263-39EF-5AE1-B2AE7DA4F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57" y="1130703"/>
            <a:ext cx="5379529" cy="2694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0DB3CA-00D3-972B-5695-67973EC74584}"/>
              </a:ext>
            </a:extLst>
          </p:cNvPr>
          <p:cNvSpPr txBox="1"/>
          <p:nvPr/>
        </p:nvSpPr>
        <p:spPr>
          <a:xfrm>
            <a:off x="10425082" y="13003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1DCC6D-B28C-E48D-E046-66C46C0B0FC1}"/>
              </a:ext>
            </a:extLst>
          </p:cNvPr>
          <p:cNvSpPr txBox="1"/>
          <p:nvPr/>
        </p:nvSpPr>
        <p:spPr>
          <a:xfrm>
            <a:off x="10888927" y="21881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10181471" y="2557489"/>
            <a:ext cx="806115" cy="305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46ECD8-A757-87BF-28FE-31E2C757BE71}"/>
              </a:ext>
            </a:extLst>
          </p:cNvPr>
          <p:cNvSpPr txBox="1"/>
          <p:nvPr/>
        </p:nvSpPr>
        <p:spPr>
          <a:xfrm>
            <a:off x="11728986" y="28801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10181471" y="2897285"/>
            <a:ext cx="1413907" cy="28829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75A21B7-C0FB-62D5-DB0A-A25F4E2FA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742" y="4018873"/>
            <a:ext cx="5379529" cy="26632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84BD07-8979-438B-44DD-E9705D037A07}"/>
              </a:ext>
            </a:extLst>
          </p:cNvPr>
          <p:cNvSpPr txBox="1"/>
          <p:nvPr/>
        </p:nvSpPr>
        <p:spPr>
          <a:xfrm>
            <a:off x="10425082" y="4129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8959453" y="46356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2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07F867-7D0F-D67B-B4A2-93312230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906" y="1300353"/>
            <a:ext cx="3101726" cy="19842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CA5E97-7CBA-1EA9-8D22-D82919536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6" y="1300353"/>
            <a:ext cx="5466723" cy="2647714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Copy-Modify-Merge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7646258" y="1758893"/>
            <a:ext cx="1678216" cy="5632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7648580" y="1363748"/>
            <a:ext cx="1541189" cy="33175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2549995" y="14735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v0)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C5804-FEBA-E552-BF6F-43CC17E664FA}"/>
              </a:ext>
            </a:extLst>
          </p:cNvPr>
          <p:cNvSpPr txBox="1"/>
          <p:nvPr/>
        </p:nvSpPr>
        <p:spPr>
          <a:xfrm>
            <a:off x="9470340" y="13637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</a:t>
            </a:r>
            <a:endParaRPr lang="en-US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48484B-76EE-285D-EEEF-A3BF179E4E60}"/>
              </a:ext>
            </a:extLst>
          </p:cNvPr>
          <p:cNvSpPr txBox="1"/>
          <p:nvPr/>
        </p:nvSpPr>
        <p:spPr>
          <a:xfrm>
            <a:off x="9470340" y="18136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id="{994AA0ED-C67B-F4A9-B39A-895B08CCA8F2}"/>
              </a:ext>
            </a:extLst>
          </p:cNvPr>
          <p:cNvSpPr/>
          <p:nvPr/>
        </p:nvSpPr>
        <p:spPr>
          <a:xfrm>
            <a:off x="7653610" y="2385489"/>
            <a:ext cx="2982306" cy="77881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31F3AB9-7E63-DA99-555E-6A117932B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86" y="4158045"/>
            <a:ext cx="5451308" cy="269634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F2E7489-810C-7DED-69DD-06B05E6DB698}"/>
              </a:ext>
            </a:extLst>
          </p:cNvPr>
          <p:cNvSpPr txBox="1"/>
          <p:nvPr/>
        </p:nvSpPr>
        <p:spPr>
          <a:xfrm>
            <a:off x="2919466" y="4631308"/>
            <a:ext cx="899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19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9BEB75-43EE-BBD7-0A52-255D1CC3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59" y="1241529"/>
            <a:ext cx="6480810" cy="251131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9CAF8-759D-9765-3AA3-76A98B6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59" y="4239802"/>
            <a:ext cx="6480810" cy="247080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EC9DF-470F-2122-96F0-E0440616ADF3}"/>
              </a:ext>
            </a:extLst>
          </p:cNvPr>
          <p:cNvSpPr txBox="1"/>
          <p:nvPr/>
        </p:nvSpPr>
        <p:spPr>
          <a:xfrm>
            <a:off x="9330812" y="5195032"/>
            <a:ext cx="1462089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B9460-D436-46D4-08D4-3B810360B913}"/>
              </a:ext>
            </a:extLst>
          </p:cNvPr>
          <p:cNvSpPr txBox="1"/>
          <p:nvPr/>
        </p:nvSpPr>
        <p:spPr>
          <a:xfrm>
            <a:off x="9040837" y="1188502"/>
            <a:ext cx="25906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8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Рабочая копия, область индексирования и каталог Git">
            <a:extLst>
              <a:ext uri="{FF2B5EF4-FFF2-40B4-BE49-F238E27FC236}">
                <a16:creationId xmlns:a16="http://schemas.microsoft.com/office/drawing/2014/main" id="{A58F3C4E-89E2-62D2-1AED-D49C1E31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1" y="1803043"/>
            <a:ext cx="6595109" cy="36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666751" y="2697480"/>
            <a:ext cx="4271010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змінений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індексований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зафіксований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committed)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3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1351246" y="1593497"/>
            <a:ext cx="10721340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знімки, а не дельти;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три стани;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майже всі операції виконуються локально;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цілісність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indent="1885950">
              <a:lnSpc>
                <a:spcPct val="200000"/>
              </a:lnSpc>
            </a:pP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ru-RU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SHA-1: 24b9da6552252987aa493b52f8696cd6d3b00373</a:t>
            </a:r>
            <a:endParaRPr lang="uk-UA" sz="240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зазвичай тільки додає дані;</a:t>
            </a:r>
          </a:p>
        </p:txBody>
      </p:sp>
    </p:spTree>
    <p:extLst>
      <p:ext uri="{BB962C8B-B14F-4D97-AF65-F5344CB8AC3E}">
        <p14:creationId xmlns:p14="http://schemas.microsoft.com/office/powerpoint/2010/main" val="89850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Встановлення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7B10C-DE7B-999F-8EDB-DC67060455A7}"/>
              </a:ext>
            </a:extLst>
          </p:cNvPr>
          <p:cNvSpPr txBox="1"/>
          <p:nvPr/>
        </p:nvSpPr>
        <p:spPr>
          <a:xfrm>
            <a:off x="3998896" y="1221224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https://git-scm.com/downloads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EAFF36-0EAD-61C6-B4C9-B9B703C37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629" y="2289757"/>
            <a:ext cx="8370485" cy="3421179"/>
          </a:xfrm>
          <a:prstGeom prst="rect">
            <a:avLst/>
          </a:prstGeom>
        </p:spPr>
      </p:pic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CB1A91F2-624C-AEB5-B777-9B3880F01901}"/>
              </a:ext>
            </a:extLst>
          </p:cNvPr>
          <p:cNvGrpSpPr/>
          <p:nvPr/>
        </p:nvGrpSpPr>
        <p:grpSpPr>
          <a:xfrm>
            <a:off x="2948670" y="3885840"/>
            <a:ext cx="2568600" cy="23400"/>
            <a:chOff x="2948670" y="3885840"/>
            <a:chExt cx="2568600" cy="2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14:cNvPr>
                <p14:cNvContentPartPr/>
                <p14:nvPr/>
              </p14:nvContentPartPr>
              <p14:xfrm>
                <a:off x="2948670" y="3892680"/>
                <a:ext cx="1162080" cy="16560"/>
              </p14:xfrm>
            </p:contentPart>
          </mc:Choice>
          <mc:Fallback xmlns="">
            <p:pic>
              <p:nvPicPr>
                <p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39670" y="3883480"/>
                  <a:ext cx="1179720" cy="34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14:cNvPr>
                <p14:cNvContentPartPr/>
                <p14:nvPr/>
              </p14:nvContentPartPr>
              <p14:xfrm>
                <a:off x="4514670" y="3885840"/>
                <a:ext cx="1002600" cy="360"/>
              </p14:xfrm>
            </p:contentPart>
          </mc:Choice>
          <mc:Fallback xmlns="">
            <p:pic>
              <p:nvPicPr>
                <p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5670" y="3876840"/>
                  <a:ext cx="10202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14:cNvPr>
              <p14:cNvContentPartPr/>
              <p14:nvPr/>
            </p14:nvContentPartPr>
            <p14:xfrm>
              <a:off x="3005910" y="4387680"/>
              <a:ext cx="1374840" cy="126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6910" y="4378680"/>
                <a:ext cx="139248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816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Запуск та початкові налаштування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BE039A-DF3B-F184-DEDD-2A7BC706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33" y="1384884"/>
            <a:ext cx="1728748" cy="16470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14:cNvPr>
              <p14:cNvContentPartPr/>
              <p14:nvPr/>
            </p14:nvContentPartPr>
            <p14:xfrm>
              <a:off x="1393560" y="2802032"/>
              <a:ext cx="940320" cy="13320"/>
            </p14:xfrm>
          </p:contentPart>
        </mc:Choice>
        <mc:Fallback xmlns="">
          <p:pic>
            <p:nvPicPr>
              <p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4563" y="2793032"/>
                <a:ext cx="957953" cy="3096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7573D04-174F-9E18-7D73-DB1F8F73C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575" y="1384884"/>
            <a:ext cx="8513252" cy="43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0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Конфігурація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06AC3-445D-0BA5-FAF8-2D5D83A898BA}"/>
              </a:ext>
            </a:extLst>
          </p:cNvPr>
          <p:cNvSpPr txBox="1"/>
          <p:nvPr/>
        </p:nvSpPr>
        <p:spPr>
          <a:xfrm>
            <a:off x="9939887" y="1924310"/>
            <a:ext cx="2126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Перевірка налаштувань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2B8D0-7513-5F6F-3F28-3E47B2C06C81}"/>
              </a:ext>
            </a:extLst>
          </p:cNvPr>
          <p:cNvSpPr txBox="1"/>
          <p:nvPr/>
        </p:nvSpPr>
        <p:spPr>
          <a:xfrm>
            <a:off x="9436761" y="2841146"/>
            <a:ext cx="2454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kern="1200">
                <a:solidFill>
                  <a:srgbClr val="963A7E"/>
                </a:solidFill>
                <a:effectLst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git config --list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E45F8-8597-7232-5120-BB5167E47888}"/>
              </a:ext>
            </a:extLst>
          </p:cNvPr>
          <p:cNvSpPr txBox="1"/>
          <p:nvPr/>
        </p:nvSpPr>
        <p:spPr>
          <a:xfrm>
            <a:off x="245035" y="5555652"/>
            <a:ext cx="1801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Генерація ключів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41D94-F7D2-D579-620E-2A8B476CD8A3}"/>
              </a:ext>
            </a:extLst>
          </p:cNvPr>
          <p:cNvSpPr txBox="1"/>
          <p:nvPr/>
        </p:nvSpPr>
        <p:spPr>
          <a:xfrm>
            <a:off x="1631325" y="5584350"/>
            <a:ext cx="2126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ssh</a:t>
            </a:r>
            <a:r>
              <a:rPr lang="en-US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-keygen -o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F583B5-6ABA-DCC6-388F-A4607F5A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5" y="979182"/>
            <a:ext cx="7210461" cy="423049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A6F83D-5CB6-4172-263C-0DE2E20D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051" y="3480983"/>
            <a:ext cx="6597418" cy="314766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1151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Ключі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71785-0E3F-57C2-6538-12F0A928C73C}"/>
              </a:ext>
            </a:extLst>
          </p:cNvPr>
          <p:cNvSpPr txBox="1"/>
          <p:nvPr/>
        </p:nvSpPr>
        <p:spPr>
          <a:xfrm>
            <a:off x="3330991" y="1329354"/>
            <a:ext cx="4203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C:\Users\{Ім’я 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користувача</a:t>
            </a:r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}\.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shh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2420E6-9D2D-E03B-2C3E-39816D8B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782" y="2052289"/>
            <a:ext cx="7959892" cy="27534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14:cNvPr>
              <p14:cNvContentPartPr/>
              <p14:nvPr/>
            </p14:nvContentPartPr>
            <p14:xfrm>
              <a:off x="1949040" y="3897872"/>
              <a:ext cx="5822640" cy="360"/>
            </p14:xfrm>
          </p:contentPart>
        </mc:Choice>
        <mc:Fallback xmlns="">
          <p:pic>
            <p:nvPicPr>
              <p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0041" y="3888872"/>
                <a:ext cx="5840279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CAAF702-8F38-1B54-6FE9-629DB1CD3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78" y="5159314"/>
            <a:ext cx="9882279" cy="13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3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853" y="454089"/>
            <a:ext cx="9590468" cy="4537710"/>
          </a:xfrm>
        </p:spPr>
        <p:txBody>
          <a:bodyPr>
            <a:normAutofit fontScale="90000"/>
          </a:bodyPr>
          <a:lstStyle/>
          <a:p>
            <a:r>
              <a:rPr lang="uk-UA" b="1" dirty="0">
                <a:latin typeface="SchoolBookCTT" pitchFamily="2" charset="0"/>
              </a:rPr>
              <a:t/>
            </a:r>
            <a:br>
              <a:rPr lang="uk-UA" b="1" dirty="0">
                <a:latin typeface="SchoolBookCTT" pitchFamily="2" charset="0"/>
              </a:rPr>
            </a:br>
            <a:r>
              <a:rPr lang="uk-UA" sz="3600" b="1" dirty="0">
                <a:latin typeface="SchoolBookCTT" pitchFamily="2" charset="0"/>
              </a:rPr>
              <a:t/>
            </a:r>
            <a:br>
              <a:rPr lang="uk-UA" sz="3600" b="1" dirty="0">
                <a:latin typeface="SchoolBookCTT" pitchFamily="2" charset="0"/>
              </a:rPr>
            </a:br>
            <a:r>
              <a:rPr lang="uk-UA" b="1" dirty="0">
                <a:latin typeface="SchoolBookCTT" pitchFamily="2" charset="0"/>
              </a:rPr>
              <a:t/>
            </a:r>
            <a:br>
              <a:rPr lang="uk-UA" b="1" dirty="0">
                <a:latin typeface="SchoolBookCTT" pitchFamily="2" charset="0"/>
              </a:rPr>
            </a:br>
            <a:r>
              <a:rPr lang="uk-UA" b="1" dirty="0">
                <a:solidFill>
                  <a:srgbClr val="0070C0"/>
                </a:solidFill>
                <a:latin typeface="SchoolBookCTT" pitchFamily="2" charset="0"/>
              </a:rPr>
              <a:t/>
            </a: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3100" b="1" dirty="0">
                <a:latin typeface="SchoolBookCTT" pitchFamily="2" charset="0"/>
              </a:rPr>
              <a:t/>
            </a:r>
            <a:br>
              <a:rPr lang="uk-UA" sz="3100" b="1" dirty="0">
                <a:latin typeface="SchoolBookCTT" pitchFamily="2" charset="0"/>
              </a:rPr>
            </a:br>
            <a:r>
              <a:rPr lang="uk-UA" sz="3100" b="1" dirty="0">
                <a:latin typeface="SchoolBookCTT" pitchFamily="2" charset="0"/>
              </a:rPr>
              <a:t/>
            </a:r>
            <a:br>
              <a:rPr lang="uk-UA" sz="3100" b="1" dirty="0">
                <a:latin typeface="SchoolBookCTT" pitchFamily="2" charset="0"/>
              </a:rPr>
            </a:br>
            <a: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  <a:t/>
            </a: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9F1679A-F8E1-48F6-87E3-35388E5FE97C}"/>
              </a:ext>
            </a:extLst>
          </p:cNvPr>
          <p:cNvSpPr/>
          <p:nvPr/>
        </p:nvSpPr>
        <p:spPr>
          <a:xfrm>
            <a:off x="2919087" y="2384596"/>
            <a:ext cx="6096000" cy="33316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SchoolBookCTT" pitchFamily="2" charset="0"/>
              </a:rPr>
              <a:t>Team members </a:t>
            </a:r>
            <a:r>
              <a:rPr lang="uk-UA" sz="1050" b="1" dirty="0">
                <a:latin typeface="SchoolBookCTT" pitchFamily="2" charset="0"/>
              </a:rPr>
              <a:t/>
            </a:r>
            <a:br>
              <a:rPr lang="uk-UA" sz="1050" b="1" dirty="0">
                <a:latin typeface="SchoolBookCTT" pitchFamily="2" charset="0"/>
              </a:rPr>
            </a:br>
            <a:r>
              <a:rPr lang="uk-UA" sz="1050" b="1" dirty="0">
                <a:latin typeface="SchoolBookCTT" pitchFamily="2" charset="0"/>
              </a:rPr>
              <a:t/>
            </a:r>
            <a:br>
              <a:rPr lang="uk-UA" sz="1050" b="1" dirty="0">
                <a:latin typeface="SchoolBookCTT" pitchFamily="2" charset="0"/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Клименко </a:t>
            </a:r>
            <a:r>
              <a:rPr lang="uk-UA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Артем Максимович</a:t>
            </a:r>
            <a:r>
              <a:rPr 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PM)</a:t>
            </a:r>
            <a:b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Полібін-Щербак Демид Артемович(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PM)</a:t>
            </a:r>
            <a:b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Бабенко Станіслав Олексійович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Сердюк Костя Олегович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Шейко Ростислав Олександрович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Фоменко Валентин Олександрович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</a:t>
            </a:r>
            <a:r>
              <a:rPr lang="uk-UA" sz="1050" b="1" dirty="0">
                <a:solidFill>
                  <a:srgbClr val="0070C0"/>
                </a:solidFill>
                <a:latin typeface="SchoolBookCTT" pitchFamily="2" charset="0"/>
              </a:rPr>
              <a:t/>
            </a:r>
            <a:br>
              <a:rPr lang="uk-UA" sz="1050" b="1" dirty="0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800" b="1" dirty="0">
                <a:latin typeface="SchoolBookCTT" pitchFamily="2" charset="0"/>
              </a:rPr>
              <a:t/>
            </a:r>
            <a:br>
              <a:rPr lang="uk-UA" sz="800" b="1" dirty="0">
                <a:latin typeface="SchoolBookCTT" pitchFamily="2" charset="0"/>
              </a:rPr>
            </a:br>
            <a:r>
              <a:rPr lang="uk-UA" sz="2400" b="1" dirty="0">
                <a:latin typeface="SchoolBookCTT" pitchFamily="2" charset="0"/>
              </a:rPr>
              <a:t/>
            </a:r>
            <a:br>
              <a:rPr lang="uk-UA" sz="2400" b="1" dirty="0">
                <a:latin typeface="SchoolBookCTT" pitchFamily="2" charset="0"/>
              </a:rPr>
            </a:br>
            <a:r>
              <a:rPr lang="uk-UA" b="1" dirty="0">
                <a:solidFill>
                  <a:srgbClr val="FF0000"/>
                </a:solidFill>
                <a:latin typeface="SchoolBookCTT" pitchFamily="2" charset="0"/>
              </a:rPr>
              <a:t/>
            </a:r>
            <a:br>
              <a:rPr lang="uk-UA" b="1" dirty="0">
                <a:solidFill>
                  <a:srgbClr val="FF0000"/>
                </a:solidFill>
                <a:latin typeface="SchoolBookCTT" pitchFamily="2" charset="0"/>
              </a:rPr>
            </a:b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2592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C46259E-B016-D3EB-7358-00719867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0" y="974368"/>
            <a:ext cx="11455386" cy="557316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GitHub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14:cNvPr>
              <p14:cNvContentPartPr/>
              <p14:nvPr/>
            </p14:nvContentPartPr>
            <p14:xfrm>
              <a:off x="11357346" y="1408662"/>
              <a:ext cx="485280" cy="615960"/>
            </p14:xfrm>
          </p:contentPart>
        </mc:Choice>
        <mc:Fallback xmlns="">
          <p:pic>
            <p:nvPicPr>
              <p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48346" y="1399667"/>
                <a:ext cx="502920" cy="633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14:cNvPr>
              <p14:cNvContentPartPr/>
              <p14:nvPr/>
            </p14:nvContentPartPr>
            <p14:xfrm>
              <a:off x="10128960" y="5691032"/>
              <a:ext cx="953280" cy="35028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19960" y="5682032"/>
                <a:ext cx="9709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14:cNvPr>
              <p14:cNvContentPartPr/>
              <p14:nvPr/>
            </p14:nvContentPartPr>
            <p14:xfrm>
              <a:off x="541080" y="6256232"/>
              <a:ext cx="1648080" cy="36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2082" y="6247232"/>
                <a:ext cx="1665716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14:cNvPr>
              <p14:cNvContentPartPr/>
              <p14:nvPr/>
            </p14:nvContentPartPr>
            <p14:xfrm>
              <a:off x="3549240" y="3975632"/>
              <a:ext cx="273240" cy="24444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0252" y="3966645"/>
                <a:ext cx="290857" cy="262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14:cNvPr>
              <p14:cNvContentPartPr/>
              <p14:nvPr/>
            </p14:nvContentPartPr>
            <p14:xfrm>
              <a:off x="11882014" y="1716642"/>
              <a:ext cx="98280" cy="1904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73047" y="1707642"/>
                <a:ext cx="115856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14:cNvPr>
              <p14:cNvContentPartPr/>
              <p14:nvPr/>
            </p14:nvContentPartPr>
            <p14:xfrm>
              <a:off x="11189880" y="5546312"/>
              <a:ext cx="192600" cy="28980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80880" y="5537312"/>
                <a:ext cx="2102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14:cNvPr>
              <p14:cNvContentPartPr/>
              <p14:nvPr/>
            </p14:nvContentPartPr>
            <p14:xfrm>
              <a:off x="143640" y="6013232"/>
              <a:ext cx="220680" cy="24624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4640" y="6004232"/>
                <a:ext cx="23832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Групувати 17">
            <a:extLst>
              <a:ext uri="{FF2B5EF4-FFF2-40B4-BE49-F238E27FC236}">
                <a16:creationId xmlns:a16="http://schemas.microsoft.com/office/drawing/2014/main" id="{089354EF-97EA-1D54-693B-B7E01E816B0B}"/>
              </a:ext>
            </a:extLst>
          </p:cNvPr>
          <p:cNvGrpSpPr/>
          <p:nvPr/>
        </p:nvGrpSpPr>
        <p:grpSpPr>
          <a:xfrm>
            <a:off x="3115800" y="3934232"/>
            <a:ext cx="168480" cy="373680"/>
            <a:chOff x="3115800" y="3934232"/>
            <a:chExt cx="16848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14:cNvPr>
                <p14:cNvContentPartPr/>
                <p14:nvPr/>
              </p14:nvContentPartPr>
              <p14:xfrm>
                <a:off x="3115800" y="3934232"/>
                <a:ext cx="168480" cy="284040"/>
              </p14:xfrm>
            </p:contentPart>
          </mc:Choice>
          <mc:Fallback xmlns="">
            <p:pic>
              <p:nvPicPr>
                <p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06800" y="3925232"/>
                  <a:ext cx="186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14:cNvPr>
                <p14:cNvContentPartPr/>
                <p14:nvPr/>
              </p14:nvContentPartPr>
              <p14:xfrm>
                <a:off x="3248280" y="4078232"/>
                <a:ext cx="12960" cy="229680"/>
              </p14:xfrm>
            </p:contentPart>
          </mc:Choice>
          <mc:Fallback xmlns="">
            <p:pic>
              <p:nvPicPr>
                <p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39280" y="4069232"/>
                  <a:ext cx="3060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14:cNvPr>
              <p14:cNvContentPartPr/>
              <p14:nvPr/>
            </p14:nvContentPartPr>
            <p14:xfrm>
              <a:off x="4716000" y="4439312"/>
              <a:ext cx="36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07000" y="44303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14:cNvPr>
              <p14:cNvContentPartPr/>
              <p14:nvPr/>
            </p14:nvContentPartPr>
            <p14:xfrm>
              <a:off x="4908600" y="5437952"/>
              <a:ext cx="36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99600" y="54289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14:cNvPr>
              <p14:cNvContentPartPr/>
              <p14:nvPr/>
            </p14:nvContentPartPr>
            <p14:xfrm>
              <a:off x="3705480" y="1311272"/>
              <a:ext cx="360" cy="360"/>
            </p14:xfrm>
          </p:contentPart>
        </mc:Choice>
        <mc:Fallback xmlns="">
          <p:pic>
            <p:nvPicPr>
              <p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96480" y="13022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94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A0D84CA-8955-BBFE-62A1-6698F585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0" y="808049"/>
            <a:ext cx="9940842" cy="5962816"/>
          </a:xfrm>
          <a:prstGeom prst="rect">
            <a:avLst/>
          </a:prstGeom>
        </p:spPr>
      </p:pic>
      <p:grpSp>
        <p:nvGrpSpPr>
          <p:cNvPr id="23" name="Групувати 22">
            <a:extLst>
              <a:ext uri="{FF2B5EF4-FFF2-40B4-BE49-F238E27FC236}">
                <a16:creationId xmlns:a16="http://schemas.microsoft.com/office/drawing/2014/main" id="{206EF722-93D6-E244-784D-AF90E3E97C6E}"/>
              </a:ext>
            </a:extLst>
          </p:cNvPr>
          <p:cNvGrpSpPr/>
          <p:nvPr/>
        </p:nvGrpSpPr>
        <p:grpSpPr>
          <a:xfrm>
            <a:off x="10250640" y="1122272"/>
            <a:ext cx="1060560" cy="419400"/>
            <a:chOff x="10250640" y="1122272"/>
            <a:chExt cx="106056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14:cNvPr>
                <p14:cNvContentPartPr/>
                <p14:nvPr/>
              </p14:nvContentPartPr>
              <p14:xfrm>
                <a:off x="10250640" y="1129832"/>
                <a:ext cx="833400" cy="411840"/>
              </p14:xfrm>
            </p:contentPart>
          </mc:Choice>
          <mc:Fallback xmlns="">
            <p:pic>
              <p:nvPicPr>
                <p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41640" y="1120832"/>
                  <a:ext cx="851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14:cNvPr>
                <p14:cNvContentPartPr/>
                <p14:nvPr/>
              </p14:nvContentPartPr>
              <p14:xfrm>
                <a:off x="11201040" y="1122272"/>
                <a:ext cx="110160" cy="347040"/>
              </p14:xfrm>
            </p:contentPart>
          </mc:Choice>
          <mc:Fallback xmlns="">
            <p:pic>
              <p:nvPicPr>
                <p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192010" y="1113272"/>
                  <a:ext cx="127858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3A551B05-36D4-66B7-D22D-46CB027AF948}"/>
              </a:ext>
            </a:extLst>
          </p:cNvPr>
          <p:cNvGrpSpPr/>
          <p:nvPr/>
        </p:nvGrpSpPr>
        <p:grpSpPr>
          <a:xfrm>
            <a:off x="8903520" y="2668472"/>
            <a:ext cx="1685160" cy="256680"/>
            <a:chOff x="8903520" y="2668472"/>
            <a:chExt cx="168516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14:cNvPr>
                <p14:cNvContentPartPr/>
                <p14:nvPr/>
              </p14:nvContentPartPr>
              <p14:xfrm>
                <a:off x="8903520" y="2899232"/>
                <a:ext cx="1234080" cy="36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94520" y="2890232"/>
                  <a:ext cx="125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14:cNvPr>
                <p14:cNvContentPartPr/>
                <p14:nvPr/>
              </p14:nvContentPartPr>
              <p14:xfrm>
                <a:off x="10310040" y="2668472"/>
                <a:ext cx="278640" cy="25668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01052" y="2659472"/>
                  <a:ext cx="296257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Групувати 28">
            <a:extLst>
              <a:ext uri="{FF2B5EF4-FFF2-40B4-BE49-F238E27FC236}">
                <a16:creationId xmlns:a16="http://schemas.microsoft.com/office/drawing/2014/main" id="{7FB91B5D-5765-0E26-27D5-2A3C5C0593E0}"/>
              </a:ext>
            </a:extLst>
          </p:cNvPr>
          <p:cNvGrpSpPr/>
          <p:nvPr/>
        </p:nvGrpSpPr>
        <p:grpSpPr>
          <a:xfrm>
            <a:off x="709200" y="4402592"/>
            <a:ext cx="1557720" cy="266040"/>
            <a:chOff x="709200" y="4402592"/>
            <a:chExt cx="155772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14:cNvPr>
                <p14:cNvContentPartPr/>
                <p14:nvPr/>
              </p14:nvContentPartPr>
              <p14:xfrm>
                <a:off x="1106640" y="4668272"/>
                <a:ext cx="1160280" cy="360"/>
              </p14:xfrm>
            </p:contentPart>
          </mc:Choice>
          <mc:Fallback xmlns="">
            <p:pic>
              <p:nvPicPr>
                <p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7640" y="4659272"/>
                  <a:ext cx="1177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14:cNvPr>
                <p14:cNvContentPartPr/>
                <p14:nvPr/>
              </p14:nvContentPartPr>
              <p14:xfrm>
                <a:off x="709200" y="4402592"/>
                <a:ext cx="219600" cy="219600"/>
              </p14:xfrm>
            </p:contentPart>
          </mc:Choice>
          <mc:Fallback xmlns="">
            <p:pic>
              <p:nvPicPr>
                <p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0185" y="4393592"/>
                  <a:ext cx="237269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увати 32">
            <a:extLst>
              <a:ext uri="{FF2B5EF4-FFF2-40B4-BE49-F238E27FC236}">
                <a16:creationId xmlns:a16="http://schemas.microsoft.com/office/drawing/2014/main" id="{C0E2C9DA-92FC-EAA9-3D45-78C7CD75B96A}"/>
              </a:ext>
            </a:extLst>
          </p:cNvPr>
          <p:cNvGrpSpPr/>
          <p:nvPr/>
        </p:nvGrpSpPr>
        <p:grpSpPr>
          <a:xfrm>
            <a:off x="6099840" y="3404672"/>
            <a:ext cx="890640" cy="548640"/>
            <a:chOff x="6099840" y="3404672"/>
            <a:chExt cx="890640" cy="54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14:cNvPr>
                <p14:cNvContentPartPr/>
                <p14:nvPr/>
              </p14:nvContentPartPr>
              <p14:xfrm>
                <a:off x="6099840" y="3500792"/>
                <a:ext cx="383400" cy="295200"/>
              </p14:xfrm>
            </p:contentPart>
          </mc:Choice>
          <mc:Fallback xmlns="">
            <p:pic>
              <p:nvPicPr>
                <p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90832" y="3491792"/>
                  <a:ext cx="401057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14:cNvPr>
                <p14:cNvContentPartPr/>
                <p14:nvPr/>
              </p14:nvContentPartPr>
              <p14:xfrm>
                <a:off x="6804720" y="3404672"/>
                <a:ext cx="137160" cy="326880"/>
              </p14:xfrm>
            </p:contentPart>
          </mc:Choice>
          <mc:Fallback xmlns="">
            <p:pic>
              <p:nvPicPr>
                <p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95720" y="3395672"/>
                  <a:ext cx="1548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14:cNvPr>
                <p14:cNvContentPartPr/>
                <p14:nvPr/>
              </p14:nvContentPartPr>
              <p14:xfrm>
                <a:off x="6961320" y="3561272"/>
                <a:ext cx="29160" cy="392040"/>
              </p14:xfrm>
            </p:contentPart>
          </mc:Choice>
          <mc:Fallback xmlns="">
            <p:pic>
              <p:nvPicPr>
                <p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52320" y="3552272"/>
                  <a:ext cx="46800" cy="40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02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Визначення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username 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та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email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0BF0C72-FF4C-76D4-6F42-A2F99FF11FE9}"/>
              </a:ext>
            </a:extLst>
          </p:cNvPr>
          <p:cNvSpPr txBox="1"/>
          <p:nvPr/>
        </p:nvSpPr>
        <p:spPr>
          <a:xfrm>
            <a:off x="2803624" y="1983699"/>
            <a:ext cx="6178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</a:rPr>
              <a:t>git config --global user.name </a:t>
            </a:r>
            <a:r>
              <a:rPr lang="uk-UA">
                <a:solidFill>
                  <a:srgbClr val="963A7E"/>
                </a:solidFill>
              </a:rPr>
              <a:t>"Ім’я користувача</a:t>
            </a:r>
            <a:r>
              <a:rPr lang="en-US">
                <a:solidFill>
                  <a:srgbClr val="963A7E"/>
                </a:solidFill>
              </a:rPr>
              <a:t>"</a:t>
            </a:r>
          </a:p>
          <a:p>
            <a:r>
              <a:rPr lang="en-US">
                <a:solidFill>
                  <a:srgbClr val="963A7E"/>
                </a:solidFill>
              </a:rPr>
              <a:t>git config --global </a:t>
            </a:r>
            <a:r>
              <a:rPr lang="en-US" err="1">
                <a:solidFill>
                  <a:srgbClr val="963A7E"/>
                </a:solidFill>
              </a:rPr>
              <a:t>user.email</a:t>
            </a:r>
            <a:r>
              <a:rPr lang="en-US">
                <a:solidFill>
                  <a:srgbClr val="963A7E"/>
                </a:solidFill>
              </a:rPr>
              <a:t> </a:t>
            </a:r>
            <a:r>
              <a:rPr lang="uk-UA">
                <a:solidFill>
                  <a:srgbClr val="963A7E"/>
                </a:solidFill>
              </a:rPr>
              <a:t>"Електронна пошта користувача"</a:t>
            </a:r>
            <a:endParaRPr lang="ru-RU">
              <a:solidFill>
                <a:srgbClr val="963A7E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F3784E-45AC-10D2-659E-9D52BEF0D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252" y="3428999"/>
            <a:ext cx="7365496" cy="12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3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E75B57-C3C2-B8A6-2BD2-85BC46CE2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06" y="1288902"/>
            <a:ext cx="4125208" cy="5262009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14:cNvPr>
              <p14:cNvContentPartPr/>
              <p14:nvPr/>
            </p14:nvContentPartPr>
            <p14:xfrm>
              <a:off x="1053150" y="2048327"/>
              <a:ext cx="1122840" cy="36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4153" y="2039327"/>
                <a:ext cx="114047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14:cNvPr>
              <p14:cNvContentPartPr/>
              <p14:nvPr/>
            </p14:nvContentPartPr>
            <p14:xfrm>
              <a:off x="2912550" y="6157007"/>
              <a:ext cx="1336680" cy="3492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550" y="6148007"/>
                <a:ext cx="13543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1035562-8236-C9C0-E318-6C3D008D2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8580" y="1288901"/>
            <a:ext cx="6875465" cy="5217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14:cNvPr>
              <p14:cNvContentPartPr/>
              <p14:nvPr/>
            </p14:nvContentPartPr>
            <p14:xfrm>
              <a:off x="6759510" y="1828727"/>
              <a:ext cx="1297440" cy="360"/>
            </p14:xfrm>
          </p:contentPart>
        </mc:Choice>
        <mc:Fallback xmlns="">
          <p:pic>
            <p:nvPicPr>
              <p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50510" y="1819727"/>
                <a:ext cx="1315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14:cNvPr>
              <p14:cNvContentPartPr/>
              <p14:nvPr/>
            </p14:nvContentPartPr>
            <p14:xfrm>
              <a:off x="6736470" y="3020687"/>
              <a:ext cx="1427040" cy="24120"/>
            </p14:xfrm>
          </p:contentPart>
        </mc:Choice>
        <mc:Fallback xmlns="">
          <p:pic>
            <p:nvPicPr>
              <p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27470" y="3011551"/>
                <a:ext cx="1444680" cy="42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14:cNvPr>
              <p14:cNvContentPartPr/>
              <p14:nvPr/>
            </p14:nvContentPartPr>
            <p14:xfrm>
              <a:off x="6643590" y="4490567"/>
              <a:ext cx="109800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34590" y="4481567"/>
                <a:ext cx="1115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14:cNvPr>
              <p14:cNvContentPartPr/>
              <p14:nvPr/>
            </p14:nvContentPartPr>
            <p14:xfrm>
              <a:off x="6666990" y="5578487"/>
              <a:ext cx="198612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57990" y="5569487"/>
                <a:ext cx="200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14:cNvPr>
              <p14:cNvContentPartPr/>
              <p14:nvPr/>
            </p14:nvContentPartPr>
            <p14:xfrm>
              <a:off x="6698670" y="6153047"/>
              <a:ext cx="952920" cy="433800"/>
            </p14:xfrm>
          </p:contentPart>
        </mc:Choice>
        <mc:Fallback xmlns="">
          <p:pic>
            <p:nvPicPr>
              <p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89670" y="6144047"/>
                <a:ext cx="970560" cy="4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295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874" y="2859541"/>
            <a:ext cx="3174308" cy="1138918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CF7E72-02E8-9405-8699-2F6E053D4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434" y="0"/>
            <a:ext cx="8342635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14:cNvPr>
              <p14:cNvContentPartPr/>
              <p14:nvPr/>
            </p14:nvContentPartPr>
            <p14:xfrm>
              <a:off x="3292995" y="4113240"/>
              <a:ext cx="8004960" cy="707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3995" y="4104235"/>
                <a:ext cx="8022601" cy="725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14:cNvPr>
              <p14:cNvContentPartPr/>
              <p14:nvPr/>
            </p14:nvContentPartPr>
            <p14:xfrm>
              <a:off x="3314595" y="1885920"/>
              <a:ext cx="1524240" cy="104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5595" y="1877220"/>
                <a:ext cx="1541880" cy="274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134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ACEE5FAD-A4D2-9DC7-6F18-7088B0D2D8FE}"/>
              </a:ext>
            </a:extLst>
          </p:cNvPr>
          <p:cNvSpPr/>
          <p:nvPr/>
        </p:nvSpPr>
        <p:spPr>
          <a:xfrm>
            <a:off x="1496970" y="3503841"/>
            <a:ext cx="5829805" cy="3953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локального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291A97-BE9F-81DF-F346-33998C39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97" y="1302251"/>
            <a:ext cx="3834951" cy="4059217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14:cNvPr>
              <p14:cNvContentPartPr/>
              <p14:nvPr/>
            </p14:nvContentPartPr>
            <p14:xfrm>
              <a:off x="10695029" y="2129918"/>
              <a:ext cx="431280" cy="4100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86037" y="2120910"/>
                <a:ext cx="448905" cy="427696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094584-8762-2E2A-11E2-D8677ADFB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884" y="2052216"/>
            <a:ext cx="6200775" cy="895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B120BC-311D-85B7-3466-276F431E02FA}"/>
              </a:ext>
            </a:extLst>
          </p:cNvPr>
          <p:cNvSpPr txBox="1"/>
          <p:nvPr/>
        </p:nvSpPr>
        <p:spPr>
          <a:xfrm>
            <a:off x="951674" y="1434203"/>
            <a:ext cx="4233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9AD7B-2B4E-44E8-2A3C-33579F257655}"/>
              </a:ext>
            </a:extLst>
          </p:cNvPr>
          <p:cNvSpPr txBox="1"/>
          <p:nvPr/>
        </p:nvSpPr>
        <p:spPr>
          <a:xfrm>
            <a:off x="73033" y="3545030"/>
            <a:ext cx="7357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git@gitlab.com:NadiiaKarpenko/git-</a:t>
            </a:r>
            <a:r>
              <a:rPr lang="en-US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demo.git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57E9FA20-743D-9E9A-86A1-858269BBAAF6}"/>
              </a:ext>
            </a:extLst>
          </p:cNvPr>
          <p:cNvGrpSpPr/>
          <p:nvPr/>
        </p:nvGrpSpPr>
        <p:grpSpPr>
          <a:xfrm>
            <a:off x="6643590" y="2430287"/>
            <a:ext cx="4201920" cy="1094400"/>
            <a:chOff x="6643590" y="2430287"/>
            <a:chExt cx="4201920" cy="10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14:cNvPr>
                <p14:cNvContentPartPr/>
                <p14:nvPr/>
              </p14:nvContentPartPr>
              <p14:xfrm>
                <a:off x="6652230" y="2430287"/>
                <a:ext cx="4193280" cy="109440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43231" y="2421287"/>
                  <a:ext cx="4210918" cy="11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14:cNvPr>
                <p14:cNvContentPartPr/>
                <p14:nvPr/>
              </p14:nvContentPartPr>
              <p14:xfrm>
                <a:off x="6643590" y="3252167"/>
                <a:ext cx="278280" cy="19980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34578" y="3243183"/>
                  <a:ext cx="295943" cy="2174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E70170C-F812-B787-7CB7-DE734775D267}"/>
              </a:ext>
            </a:extLst>
          </p:cNvPr>
          <p:cNvSpPr txBox="1"/>
          <p:nvPr/>
        </p:nvSpPr>
        <p:spPr>
          <a:xfrm>
            <a:off x="605106" y="6051512"/>
            <a:ext cx="5240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SchoolBookCTT" pitchFamily="2" charset="0"/>
                <a:cs typeface="Courier New" panose="02070309020205020404" pitchFamily="49" charset="0"/>
              </a:rPr>
              <a:t>Комбінація клавіш для вставки в консоль: </a:t>
            </a: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Shift+Insert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14:cNvPr>
              <p14:cNvContentPartPr/>
              <p14:nvPr/>
            </p14:nvContentPartPr>
            <p14:xfrm>
              <a:off x="3327865" y="5018442"/>
              <a:ext cx="360" cy="360"/>
            </p14:xfrm>
          </p:contentPart>
        </mc:Choice>
        <mc:Fallback xmlns="">
          <p:pic>
            <p:nvPicPr>
              <p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8865" y="500944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DE6E02-04CB-FB77-4E58-066A685553F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3008"/>
          <a:stretch/>
        </p:blipFill>
        <p:spPr>
          <a:xfrm>
            <a:off x="262885" y="4222759"/>
            <a:ext cx="5924550" cy="15913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9E76580-A37D-2B66-1B2B-6A44AF5B7F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6787" y="5613338"/>
            <a:ext cx="5819775" cy="11811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7002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CC0FA3-0962-1D61-7DDF-81DDB04C4344}"/>
              </a:ext>
            </a:extLst>
          </p:cNvPr>
          <p:cNvSpPr txBox="1"/>
          <p:nvPr/>
        </p:nvSpPr>
        <p:spPr>
          <a:xfrm>
            <a:off x="638080" y="1281704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назваПапки/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назваПапкиПроекту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14:cNvPr>
              <p14:cNvContentPartPr/>
              <p14:nvPr/>
            </p14:nvContentPartPr>
            <p14:xfrm>
              <a:off x="3981349" y="2310097"/>
              <a:ext cx="851400" cy="504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2349" y="2301097"/>
                <a:ext cx="869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70FE87E-3EAC-FD8E-87B1-5002C8A10C79}"/>
              </a:ext>
            </a:extLst>
          </p:cNvPr>
          <p:cNvSpPr txBox="1"/>
          <p:nvPr/>
        </p:nvSpPr>
        <p:spPr>
          <a:xfrm>
            <a:off x="579247" y="3244334"/>
            <a:ext cx="168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0C25D8-A082-EE48-358D-D344A44A1B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2431"/>
          <a:stretch/>
        </p:blipFill>
        <p:spPr>
          <a:xfrm>
            <a:off x="1514691" y="1845774"/>
            <a:ext cx="8493076" cy="1087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14:cNvPr>
              <p14:cNvContentPartPr/>
              <p14:nvPr/>
            </p14:nvContentPartPr>
            <p14:xfrm>
              <a:off x="9298099" y="2404232"/>
              <a:ext cx="896040" cy="338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89103" y="2395232"/>
                <a:ext cx="913673" cy="3564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3B24B9-C811-E4A0-6149-4B41B8FF6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9725" y="3776327"/>
            <a:ext cx="8554095" cy="20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94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назваФайлу.розширенняФайлу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CFB296-6C43-F100-0872-39A1E5D8E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326" y="1918018"/>
            <a:ext cx="8401621" cy="22817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14:cNvPr>
              <p14:cNvContentPartPr/>
              <p14:nvPr/>
            </p14:nvContentPartPr>
            <p14:xfrm>
              <a:off x="2406892" y="2359727"/>
              <a:ext cx="2048400" cy="1296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7890" y="2350970"/>
                <a:ext cx="2066043" cy="30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14:cNvPr>
              <p14:cNvContentPartPr/>
              <p14:nvPr/>
            </p14:nvContentPartPr>
            <p14:xfrm>
              <a:off x="1699132" y="3333167"/>
              <a:ext cx="2802240" cy="3380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0131" y="3324167"/>
                <a:ext cx="2819882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14:cNvPr>
              <p14:cNvContentPartPr/>
              <p14:nvPr/>
            </p14:nvContentPartPr>
            <p14:xfrm>
              <a:off x="2569252" y="4051007"/>
              <a:ext cx="3160800" cy="36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60252" y="4042007"/>
                <a:ext cx="3178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61E0567-78F6-7930-4138-E962715E5E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8326" y="5160290"/>
            <a:ext cx="9366830" cy="12197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14:cNvPr>
              <p14:cNvContentPartPr/>
              <p14:nvPr/>
            </p14:nvContentPartPr>
            <p14:xfrm>
              <a:off x="2476732" y="5613767"/>
              <a:ext cx="3947760" cy="360"/>
            </p14:xfrm>
          </p:contentPart>
        </mc:Choice>
        <mc:Fallback xmlns="">
          <p:pic>
            <p:nvPicPr>
              <p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67733" y="5604767"/>
                <a:ext cx="3965398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9154464-4236-EA36-E1E7-438F641FB28D}"/>
              </a:ext>
            </a:extLst>
          </p:cNvPr>
          <p:cNvSpPr txBox="1"/>
          <p:nvPr/>
        </p:nvSpPr>
        <p:spPr>
          <a:xfrm>
            <a:off x="708864" y="453571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"……"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53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032" y="-85086"/>
            <a:ext cx="9904326" cy="164169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Синхронізація локального і віддаленого комп’ютерів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1415715" y="196828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6AA260-46D0-22D3-0C05-A2A37CED4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372" y="3026181"/>
            <a:ext cx="9077986" cy="22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82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Перегляд історії </a:t>
            </a:r>
            <a:r>
              <a:rPr lang="uk-UA" sz="4000" b="1" err="1">
                <a:solidFill>
                  <a:srgbClr val="0070C0"/>
                </a:solidFill>
                <a:latin typeface="SchoolBookCTT" pitchFamily="2" charset="0"/>
              </a:rPr>
              <a:t>комітів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4B0D8C-7B4D-577D-64A6-1B876B40D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157" y="2247540"/>
            <a:ext cx="9033686" cy="28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0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B55FD2B-1F3D-FB95-9C5C-948D234C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1670" y="139383"/>
            <a:ext cx="8328660" cy="786447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Developer Roadmaps</a:t>
            </a:r>
            <a:endParaRPr lang="ru-RU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D925F-864E-C850-D250-69290A59253E}"/>
              </a:ext>
            </a:extLst>
          </p:cNvPr>
          <p:cNvSpPr txBox="1"/>
          <p:nvPr/>
        </p:nvSpPr>
        <p:spPr>
          <a:xfrm>
            <a:off x="7186326" y="1978454"/>
            <a:ext cx="323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https://roadmap.sh/roadmaps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12C201-0C56-B84B-16C0-343548E3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93" y="1901221"/>
            <a:ext cx="4172991" cy="481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36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/>
          </a:p>
        </p:txBody>
      </p:sp>
      <p:sp>
        <p:nvSpPr>
          <p:cNvPr id="7" name="AutoShape 2" descr="изображение"/>
          <p:cNvSpPr>
            <a:spLocks noChangeAspect="1" noChangeArrowheads="1"/>
          </p:cNvSpPr>
          <p:nvPr/>
        </p:nvSpPr>
        <p:spPr bwMode="auto">
          <a:xfrm>
            <a:off x="1377706" y="61352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jpeg;base64,/9j/4AAQSkZJRgABAQEAYABgAAD/2wBDAAgGBgcGBQgHBwcJCQgKDBQNDAsLDBkSEw8UHRofHh0aHBwgJC4nICIsIxwcKDcpLDAxNDQ0Hyc5PTgyPC4zNDL/2wBDAQkJCQwLDBgNDRgyIRwhMjIyMjIyMjIyMjIyMjIyMjIyMjIyMjIyMjIyMjIyMjIyMjIyMjIyMjIyMjIyMjIyMjL/wAARCAE0Ay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qnd6rp9hKkV5ewQSOCVWRwpIHXGaE1Wxl01tQhuY5rRVLGWNtwwOvSgC5RVNtVs00v+0pJlS0KeZ5jelLpmpWur6fFfWb77eUZRsYzQBbooooAKKKKACimSSRxLukdUXOMscUJLHLu8uRH2nB2tnFAD6KKKACiiigAooooAKKKKACiiigAooooAKKKKACiiigAooooAKKKKACiiigAooooAKKKKAColuYXu5LVXzNGiyOmDwrFgD+JVvyqWsi3/5G7Uf+vK2/9DnoA16KKKAM2LxBpM+ofYIr+Brre0flBuSy53D6jB49jWlXIWDedcaTaqPmTUb+6Y9cKskqfqZBz7V19ABRTVdHLBWVipw2DnB9KdQAUUUUAFFFFABRRRQAUUUUAFFFFABRRRQAUUUUAFFFFABRRRQAUUUUAFFFFABRRRQAUUUUAFFFFABRRRQAUUUUAFFFFABRRRQAUUUUAFFFFABRRRQAUUUUAFFFFABRRRQAUUUUAFFFFABUVzcRWlrLczNtiiUu59AOtS0jKroUdQykYII4NAHEj4n6QFtriW0vYtOuZRFFevERGzE4FXvE82rW0U9/Dq1vY6ZDblwTHudpO34Vz/iWI+N9Wg8LabGqaTp8yTX9yowoZTlY19/WtTxV4Z1vWNSsHsrm0/s+zAZbadSVeQdGOOuKAKcWlah4utvDeparYQK8atLcbhg5/h49D1pLLwfqMvgm50u58yzuA8rRrbS4Emc4z7e1dno8WoQaXDHqk8c14AfMeJdqnnsKv0Acrovh+bRPCjWx+0X1w0ABgmkDANjGBngCp/BNpf6f4dhsdQs/s0sJP8YYNkk8Yro6KACiiigDl9S+IXhvS7ua2nvmaSA4mMUbOsX+8QMCr19qN/d6ZZ3Xhxba7W4cHzXfCrGf4h6/SsDxnLYaPpFzpWl2EUmra0SiQIvMhPBdvYVA/h3X/D/w20/w9oZWa7RRHPKX2lVPLbT69qAM+9v9U8a+Hda0w2CS3dnerbJPbt8jDI3OPoK2vB+jXWjeJNaRrKaO0kMYglZ8q6hQCfqTWh4OttSsrOS1u9Lg0+1iAEMcb72Y/wATMfUmumoAKKKKACiiigAooooACcDJri7j4naDAJplS7lsreXypryOEmKNs4wTXaV55432Xtq3gjQLWL7XfndclFAS3jJyzt7mgDR8b+KdS0bw0uraJBbzwMFYzSNwAxA4Hep/EHiG9tbjQ9LsPLW91UkCWQZEYC5JxVHxV4X1S78EW/hrRo4HRURGmnk27dpB6Y5zipNU0DWb9dC1WOG2j1XSnP8Ao5lykqkYI3Y4oAyk8faoyJo5igGtHUfsBkwfLx134+nat7wvr97qlxrWkakEF5ps3lGWHgSKRkN7GsJ/AGpCGPVkmgOuLqP29kJ/dnt5efp3rofDHh+802bV9TvzGdQ1ObzXjjOUjAGFUHv9aAMPw14r/sjwlNdatcz3cn9oyWsAJ3O53YVRWs/xB062t9SN/bXFpc6eqtLbuMsQxwpHrk1gReBNafw6sEjWsV/a6ob+3w5ZHGc7W44qh4y0bUItI17XtUihW81COG0jtoiXWNVbOS39e1AHZ6R40XVPEEmivpV3bXMcInYyY27D0NULv4mWVpe6lZvpV/5+noJZU2D/AFf976VjeAbuS18Uvp02nxPLNaiRr+G5MwAXohPb6Ve1HwRqt5YeLXWeEX2ruqwtnhYl6KT2zQB3WnX0Wp6db30GfKnjEibhzg1ZrO0O3u7TRrW3vRCs0cYUrD91cDGBWjQAUUUUAFFFFABRRRQBBd31pYRCW8uoLaMnaHmkCAn0yaqQeINJurtLa31CCaR/u+W25WPoGHGfbOadd6e1zrNheZTy7ZJVZWHJL7cY/wC+TVXXVVbnQwAAP7RXgD/plJQBp3kM9xbGO3umtZCRiVUViPwYEVyepWWrWWs2pt9Tvbu7u4njIUQQrsTB5Ow8/McemTXZ1Fc+f9lm+y+X9o2N5Xm52bscbsc4z1xQBh+GpJvtGoW12L0XduyBxc3ImUqy5UqVAHrnIB49MV0Nc3odl4hsTu1CPTbi4ncNdXUdw6lsdAqeXgADgDP1OSTXSUAcx4etlsvEOrwXFyDdFt8MBABEDSO+8dyC8jA/7ormPs01x4916Q6XdThtTsjaXyKzJGEEIlUHooGHzz1yK9Bv9JsNUCfbbWOYp91iMMvqARzip7S0t7G2S3tYlihT7qrQBx/hX7Rp3ifXNNvzaCfUp31IR28xZoshI9jcDnaFbP8AtfjUtvp3iRtKuGk1C4gNl5sdlCjqz3Oxm8t5nZSfmAHAPTnOTxYSzvovG7zixl8iSYv9qDKY/LaBVIIzuDB4k7dD+XU0AZuk65p+sxhrG5SfEUcrmPkLvGQCexxzjrWlVWy02y01ZlsbWG3WeVp5REgUPI2MscdzgVaoAKKKKACiiigAooooAKKKKACiiigAooooAKKKKACiiigAooooAKKKKACiiigAooooAKKKKACiiigAooooAKKKKACiiigAooooAKKKKACiorqD7TaTQeY0fmxsm9DyuRjI965PWvDek2Wj/ZrW0kfUZ0MFqUlfeZMYDn5uAPvE9qANrxHJMmmwpBcS27TXdvCZIiAwVpVBxkHsTTNNudQh1q50q+mjuVSBZ4bgLtdlYkFXUDGQQcEdsd+sviK3mn0K4NtE8t1CBPbomMtKhDIOePvAdaq+Gg+oQDXrqZXu7yJVaKMjZbAdYh6kNu3E85z0HAAN+iuS8XXUs2p6XpYSd9PLNc6mYGZWSFeFyR/CXIJAOSFPYGotTstJttCub3Qbto5Y2QBrO8Yhm3DAYBiG69D60AdlRWF4g0SXVbi0njEEy26yK1tO7oshbbg7lPBG09QeprI8JX2pyeItUsbyB7O2gjTy7e4uzPI7nkuhb5gmCox0z0wc0AdlJIkUbSSOqRoCzMxwAB1JNVrPVdO1FnWxv7W6ZACwgmV9oPTODxXNqja54i1PRL/dNZW0ouZYXGVdGVREnoVysrFfULng1pxoieNpAiKo/s1Ogx/y0agDcopGdVKhmALHCgnqcZwPwBpaACoL2GW4sZ4YJjDLIhVZAM7CR1qeigDy2y+FmuWFmbKDxndJaNJ5kkawgFyTk5PWvT4Y/KgjjyTsULk98U+igAooooAKKKKACiiigDzO58G+NV8WX+u2Ws6YJLgeXF50LMYY+wHpXbeG7HU9O0SG31e9W9vgSZZlGAxJ7VrUUAFFFFABRRRQAUUUUAFFFFACNnadvXHFeaQfDzxPZ3upXVp4s8uXUJC8shtwWx2APoBXplFAFHR7GXTdItrOa4a4liQK0zdXPrV6iigAooooAKbJGkqFJEV0PVWGQadRQBDBZ21qCLe3ihz18tAufyqaiigAooooAKKKKACiiigAooooAz77VFtpxaW0Rur9l3rbowBC5I3sT91cg898cAmorXTJ5LpL7VJxNcIcxQx5EMH0H8Tckbj68AVVg0bVbO7u7i31GxMlzIWeWayZpCuSUUsJQCFBwMAfqasfZ/EP/QT03/wAf/49QBr0VQ0y0vLVLhr6/wDtc00pkysflpGMABVXJwOM9Tkkmr9ABRRRQAUUUUAFFFFABRRRQAUUUUAFFFFABRRRQAUUUUAFFFFABRRRQAUUUUAFFFFABRRRQAUUUUAFFFFABRRRQAUUUUAFFFFABRRRQAUUUUAFFFFABRRRQAVi3Zvr3XnsbfUJLKG3tkmcxRIzSF2cAZcEADZ2HO7252qr/ZYIr2a/ORI8SRuxbjapYj/0NqAM6za9stb+wXV9Jexz27TQvIiKyFGVWB2KAQd6kfjSXXhi0utXl1P7VqEN1JGI2MN26rtHYLnA/Ac0yynOseIE1G1AOnW1vLbrMc/vnZ0JKdigEf3uhJ46Vu0AVLCxFhE0Yubmfc27dcSmQj2BPaqCeH5Laa4ax1i+tYp5mnaFFidVduW27kJAJycZ6k1tUUAU9P05LBZW82SeeZt808uNznGBnAAGAAMACkbRtLe4juG060M8RBjkMC7kI5BBxxV2igDO1XU2sDawwWzXN1dy+VDHu2rkKWJZsHAAU9jzisTTtNktvHQu76ZbjUZ9L2zSqu1AFlBCovZRuPuc5NbGr2N3czWN1ZND59pIzqkxIVwyFTkjJHXPSnaXYzwGa7v3jkv7g/vDHnYij7qLnnAHPuST3oA0cDJOOvWs7UtIXULm1uo7u4tLq2LeXNBtyVYYZSGBBB4PI6gVpUUAZtno6294b25up72627Eln2jy154VVAUZycnGTwM4ArSoooAKKKKACiiigAooooAKKKKACiiigAooooAKKKKACiiigAooooAKKKKACiiigAooooAKKKKACiiigAooooAKKKKACiiigAooooAKKKKACiiigAooooAKKKKACisfXPEln4flsVvI5it5MII3jXIDHpn0rYoAKKKKACiiigAooooAKKKKACiiigAooooAKKKKACiiigAooooAKKKKACiiigAooooAKKKKACiiigAooooAKKKKACiiigAooooAKKKKACiiigArkrrVdM1rWrizutVsk02wkCSwNMgNxMOSrZP3VOOO5BB44PW1A9laSOXe1hZj1LRgk0AOt7i3uIFktpopYTwrRsGU444IpYJ4rmCOeCRZIpFDI6nIYHoQaoTeHdEuJTJNpFjJIerNboSf0rQiijt4UhhjSOKNQqIi4VQOgAHQUAPooooAKKKKACiiigAooooAKKKKACiiigAooooAKKKKACiiigAooooAKKKKACiiigAooooAKKKKACiiigAooooAKKKKACiiigAooooAKKKKACiiigAooooAKKKKACiiigArO1jW9P0K0FxqFwIkZtqDGWdvQDua0a850o/8JT8VdUurn95Z6IiwW0bfdEp+82PWgD0SNxLEkgBAZQwBGDzWD4l8V2/hv7OjWlzeTzk7YbZdz4HU4rUh1XT7m+ksoLyCS6iG54kcFlHuK5iEyal8QtSu4AJBptmIIwTx5rcmgCL/AIWXbY/5AOt/+AjVoWHjvSrryRdRXWnmeQxxfbITGGb0ya5TxFq/jXwv4fh8QX99bGb7SqSackY27WbAAbqTXc63pcPibwtNa3EWDcQblB6xvjII9CDQBz3xNZRb6DuYAHVIe/vXNapfXGoXfja4v9UuLO40ohbGNJCuxQMhgO+TXR+Apbbxh4Msn1m2jurqwla3LSrk7kON314rq7vw/pF9dJdXWn28s6ABXdMnjp9aAPHtQ1XWNUvnt7ye4M7aXE0KwziLyZWH3mz1z1rrvEFjPpXwlCzalc/bYYQ3mxTcySngZPcZNTa58PZdS8QX+pK9lOt5EsYW6QkwYGPkxXRaH4XtNJ8L2mhzk3sMAHMwzuOc/oaAOM0CS403x1p9leavPJK2mq1yJ5OJJG6BRXqFU20qwfUEv2tITdxrsSYr8wHpmrlABRRRQAUUUyVWeF0VirMpAYdvegBfMTdt3ru9M81hXHiX7N4ytfD72jH7TA0yThuOOoxXnvjnw4nhzwxHJb6nfXPiSe6X7LL5h3yMW5UL6AVr6hNcL8RPD6zN/pw0qRXIU4EpHHPTrQB6N58Jk8vzY/M/u7hn8qR7q3jfY88Sv/dLgGvD7aIyeHrJUS4/4S8aoTIcN5gG7kntsxWfPFaatq+pWWoXlrH/AMTZXa+uJGEgUYymOmKAPUp7q6g+JVlA+ps9tPbO4t8gIuOn41Q8XarLca5HaQ6i8FmunT3KPC+N8q9Bnvj0rro9C0hpIbpbKB5EUCOXGTjHGDU0ui6bPFHFLYwOkbFkUp90nrQB5xe6vqV7bk3d7PaSW+kx3UJRtvmSn19fp71s319qK6v4XuJ9RaJLoAS2owoJ25JPrzXYXOlWF40TXNpFKYv9WWX7tMu9F0y+nWe6soZpU+6zrkj6UAXHljiAMkioDwCxxQssbsVSRGYdQGyRXE/FOxjvPCawLE7XDzxxQFM5Qkjnj2rN8OW9tpHxMu7KNbhStnHHkhm81sZLk9KAPS6KKKACiiigAooooAKKKKACiiigAooooAKKKKACivL/ABJP4ji+JWk6XpmtSD7YjvNGUGyGIdwO5rU+Hd7qVzf+I7e71CW+tbS+8m3llHzdOR+dAHeVna5rdl4e0uTUb9mWCMgHapJJPQAVT1e51+LXdMi020il0+Rj9skdsGMdsVsXKwGBjciMxINzeYBgY780AcvYePrC61u10m6tLuxubtN9sLhMCUe1Vb34irZanqGnnQ7557OIz4BUB4x1b2/Gs+ytn8c+OLXxEVMWi6QWSyYjBuJOhYf7PpWpe+Dbu7l8TTm8QTarEIYDt/1SAdD9aAOm0jUo9Y0i11GJGSO5jEiq3UZ9au1leHNPutK0G1sbyaOWWBAm6NcKABgAVq0AFFFRXVwLW0luGVnEaFiqjJOOwoAw/EnjPS/C9zp9teuxnvphFFGnJ57n2rL8TSzQ+O/DHlXEsaSvIkkathXGM8ivKfE+rLqH2LXtUt7qPUpdUj2QNCQIYFPCj3NesTWN34rvvD/iC0YWtvasztBcxkSMDx+FAEc/xHgijur2PTLiXSrS5+zTXgYYVs4J29SAaj1f4kx6e+pta6TPe2+mlFuJEkVeXAIwD161Xf4e3/8AZ1/oceowjRr27Ny+UPmqC2SgPTqOtcbqdvMniLX79ba2b7PKiw2dyHDT7AAMAcH2zQB6V4g8aHw/4etdYn0q4khlCmRUYZiDYxn1PPapdC8XrrWuXelPp09pNbwpMDIQQyN06dDUGp6NdeMPD+i+ftsQskVzc25XPTnZ+dSaX4Zv9O8aatrJvYntb/YfK2fOu0Yxn0oA6miiigAooooAKKKKACiiigAooooAKKKKACiiigAooooAKKKKACiiigAooooAKKKKACiiigAooooAKKKKACiiigAooooAKKKKACiiigAooooAKKKKACiiigArzj4cfu/FfjSB/wDWjUN5z1wRxXo9cBq1nc+E/HD+KLa3kn02/iEN/HCu5o2HSTHcUAZPjyxj8D69p3jfTLYRwRsYdRjiH30box9ea6fwFD5PhmXV7g4fUpXvpGPZW5H5CuivLKy1vTGtryBZ7S4QFo3HDA81LHaQRWa2iRKLdU2CPsF6YoA8mbxXoHifWX1vW9Ut4tF0uU/Y7ItlppBx5jDvz0FetQXEdzZR3MZ/dyRh1zxwRmsj/hDfDe7d/YllnOf9UKp+L9VuLHTRpGk2ks2pXkZit1RDsjHQsx6ACgDB+DgLaBqk4/1cupTFPwY16PWL4T0CPwz4as9LRtzRLmR/7znlj+dbVABRRRQAUUUUAFFFFABTJZBFC8hBIVScDqafRQB4pa+K7o6/ea9q3hvVrrUY2aLT4BB+6hTsc+p7mvYNOle70+2uri3EU8kYZkI5UkdKt0UAM8qPcW2KGIwWA5/OuKb4a2bW1xYG8kOn3ExmkiKAsSTk/N1ruKKAI4II7a3jgiGI41CKPQCpKKKACiiigBCAeoBpNi7t20bvXHNOooAKKKKACiiigAooooAKKKKACiiigAooooAKKKKAOej8LIvjefxLJcs8j2wt44scRjuQfeqnhfwW3hvUb24GqTzwzyvIkBGFUsckn1NdZRQAVieK9Dm8SeHrjSor17PzxtaVBk7e4rbooA8+0n4faxYXenfaPFdzcWNiwKWoiCKcdBxXoNFFABRRRQAUUUUAcv4x8Iv4rSwjF8bVLScXA2pncw6V00YZY1DsGYDkgYyadRQAVG1vC8gkaJGcdGKjNSUUAFFFFABRRRQAUUUUAFFFFABRRRQAUUUUAFFFFABRRRQAUUUUAFFFFABRRRQAUUUUAFFFFABRRRQAUUUUAFFFFABRRRQAUUUUAFFFFABRRRQAUUUUAFFFFABRRRQAUdRg0UUAFFFFABSYGc45pa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kkscS7pJEQerNigB9FIrBlDKQQehBpaACiiigAooooAKKK5TWfiBo2iau2m3K3TyooLtDCXVc9jjvQB1dFcT/wtPw9/dv8A/wABH/wrr7O7jvrKG6h3eXKoddy4OD6igCeiiigAooooAKKKKACiiigAooooAKhe7to51geeJZnGVQsAT+Fc74u8S3GktZaXpcaTaxqL+Xbo/wB1B3dvYVw/i3QBeeM/C2kPcu2p3Baa+u42KsUUdAOwPIoA9agu7e5LiCeOXYcNsYHB96mrzDwXbWq+MvFqadMtpEsi2kKBs/Oq8sAeprovC/iO9l1a88Oa4qLqtmA6yJwtxGejD39aAOtooooAKKKKACiiigAooooAKKKKACiiigAooooAKKKKACiiigAooooAKKKKACiiigAooooAKKKKACiiigAooooAKKKKACiiigAooooAKKKKACiiigAooooAKKKKACiiigAooooAKKKKACiiigAooooAKKiuY5JbaWOKUwyMpCyAZ2n1xXilv/bMtr4xd/EV8NJ05iIpA/7ySYD17LntQB6f4zu9XsPDt1d6RLBFJDGXZ5V3YA9BWPqfiTUYfCmgtBKq3+qPFEZiuQueWOKdZ2eua78L9PtGuIhfXdmq3E04JIyOvHenTeD9QvPC1hp1xdwJfabIklrPGp2nb/eB9aAMS68Y6xpEmsaNLcJPeQ3MMVtcsmPlk7keoroPDuqanF4u1LQNRuRdrDBHPDMVw2D1B/Gqk3gGbULPUp727QarezpOJY1+SIp90D2rY0Hw/dWer3us6nPHLfXSJHiIEIiqO2fWgDo6KKKACiiuP+I19qmk+GLjUtO1BbX7Ou4rsy0rfwqD2oA7CvPvFPifxBoV6GWXTSXuEjtrDJMs6E4J9jWfY634ri8ReFl1C9jJ1RC9xZJHxEgGc59av+KfDWveJJpLSSx09UE6vb6mHxNCgOcAYzn8aAPQELNGrMu1iASPSnUyFDFBHGWLFVClj3wOtPoAKKKKACmSyxwxNLK6pGoyzMcACn1T1SK1m0y4F7EstuqF3RuhA55/KgCr/wAJPoQtUuTq1oIXbYr+aME+lZPjFNEW3g1DUEkuptpjtLeNz+9ZumAOv1ryW30vT4/hZqmuzQI02sXpjtN4+WFWfA2+nSvVv+ET0bxLpOkSy3EspsYRHFLBKVwcYJ+tAFzwLpd1o/ha3tL2bzJwzMy793l5OQmfaukrO0XRbTQbAWdn5hj3FyZHLMSeuSa0aACiiigApCwVSzEADqTS1Bd2kF9ayWtym+GQYdc4yKAEW+tZLaS4jnjkijBLMjAgY6155o3iWx0DRL3xFrCyltTu3lXZGWKxA7VJ9BiucvLh/Amua14TjVls9bAfTeSQjNwyium+IdpJZ/Dyx8PWkTO128Nmdq5ITjd/KgDdsvHnh+/1m10y3aRpLtS0EhhIR8dQD3rq+leV6t5Wj/EjwzaGynNnY2RWBYIiQ0hwP0r1McgHGKAFooooAKKKKACiiigAooooAKKKKAPONBlOufGLXb2TmPSoFtIQexPLGu3bRNPfW01lrcG/SLyllPUL6VwHw8iEnjDxxFNu3m/zkEg47c13H9i3X/Qw6r+UH/xqgBLPwto9hrFxqttZol5cMWkk9SeprkvHj/2P428Ka4gxunazmx/Eriuu/sW6/wChh1X8oP8A41Xn3xV02e2tdDc6rfXUh1GMRpOY9oORz8qLzQB6xWRqviC30nU9MsZo3aTUJTHGV6KQM81eu0uXsJUs5EjuSmI3cZVT6kV5N4rsfGKeJfDC3Wr2EkzXLCBkgICNjqfWgD2KoZbq3gljjlnjSSQ4RWYAt9KzNCttft/N/tu/tbrP+r8iIpj65rhvifo9vqPiDw7awM8WpX10FE6ud0ca8naO1AHpkV3bzySRwzxyPGcOqsCV+tch4n8QatpHjfw5YW8sJsNRkaOaNo8sMDOQawvCdhp1j8VdaFiwt7e1t47Yo0nM0p5J56mrvjsj/hYXgjP/AD8yf+g0Ad5c39nZFRdXUMJY4USOBmpXnijhMzyosQGS5YAY+teV6DaWXiTxZ43PiBFmltpfJhjmP+qh29V9Oe9c55l9cfBuwE0zzRRarsWJnw1xCH4UevFAHtsGs6bdSLHBf28jscKqyAk1Ye7t47hbd541mcZWMsNxH0rzbwn4fgvPiFdeIrbSVstOS2WOGOQAN5ndgvb0qv410G21X4n+H7S3eSG5l3z3c6Od3lAY2j0BoA9Rgure53+RPHLsO1tjA4PocVNXmPw4trK28X+KnsikFr9pW3htw/3ioyWAr06gAooooAKinure1Cm4njiDHCl2AyfSpa81+MVhbXmh2ce0nULm5S3tX3H5CTyQPWgD0Rbu2e4NutxE0yjJjDjcB9K5P4ja9q3hvRrTUNLlhXN3HDKkse7crHHHoa5Wy0ix0r4vaXBby+W9jpxN5PJJzO78DOeprb+MJA8HW5J/5iEH/oVAHcPewW1ok91PHCrKCWdgBUqXEMsAmjlRoiM7wwIx9a80mWLV/jBb6ZqqiSzg0wSW0Eh+R2PVsdzXKyxXEPhTx7p+n3Xl6fBfKLYb8Dn7yKaAPao9b0qVwkeo2zMTgASjJNWZ7u3tignnji3nau9gNx9BXk2g+HrbW/G+i6paaILGwsbIrcLMAN8pHGBnnHrWh8YdNgvbbSYYlYald3kcEEgY5jGckgetAHpKXdtJcPAk8TTIMtGrgsPqKmrybSdN0/TPjEsFpIIlstPAuJHk5nkb1z1Nes0AFFFFABRRRQAhIAJJAA6k0nmJ8vzr833eetYHjeC2l8I6hJeSzJBBC0rCKQoWwDgZHvXkkOk3Vv4T8I3VxqF2+q394n2YmZgIovvbcd+PWgD3yimocxrhg3HUd6dQAUUUUAFFFFABRRRQAUUUUAFFFFABRRRQAUUUUAFFFFABRRRQAUUUUAFFFFABRRRQAhGQR61yUPw/sIvCd9oH2q4aO9laWSc437mOa66igDL0DRRoWmLZi7nuiOskxyT/AICtSiigAooooAKKKKACuc8Z+GpPFelQaet15ES3Mc0nGd4U5210dFAHH6z4PvL7xZYazY6l9kFvB5DLsyQuc/L6HtXXgYUDOcDqe9LRQAUUUUAFFFFABTJoY7iF4ZUDxuCrKehHpT6KAM2Tw/pEukrpUmnW7WCfdtynyD6CrttbQWdulvbRJFCgwqIMACpaKACiiigAooooAKKKKAMrVPDul6zfWN5fWwluLGTzLd842mtQqrYyAcdMilooAQopYMVBYdDjkUtFFABRRRQAUUUUAFFFFABRRRQAUUUUAec6XF/wj/xk1O3c7YNZtluIiehdTgj610niHSdb1XULOOx1ZrDTlDfahEP3r+gB7UeLPDJ1+2t5rWf7LqllJ51pcAfdb0PqDXM+PPGtx4f0TT9Mu5ktdV1AbJZ4lLLCo+84/pQBP4B1PVJPEniLR7i+k1Cw0+YJBcyfeBPVSR1xTPGSDXPiF4Y0RDuS2dr24A/hCj5c/U1L4E1zw/JaXGjeFEedrWHzHnmUqJZD3Ynkkmtjwt4Ym0u6vNX1ScXWs3xzNIB8saj7qL7CgDp6zdR0Oz1S/sLy5VjNYyGSEg4AJGOa0qKACs+50TT7vV7XVJ7cPeWissMhJ+QHrxWhRQBjReFdFh16XW0skGoS/elyeT646Z96bq3hPR9b1K11C/tmlurQ5gfzGGw+2DW3RQBgan4M0LV743t1Z/6Qy7HeNyhkX0bB5/Gue+IHhqa90jSbDT9MM+l21wGuLW2IWTYBxsNegUUAeW+GvC11a+NrXUdKstS0vSooWW4jvZt3nMegC5PT1r0P+xbD+2/7YNuDf+V5QlychfSr9FAGNp/hXRtL1W51Ozskju7k7pJMk5PfA7Vs0UUAFFFFABWfqOi6fqs9nPe24lks5fNgJJ+RvWtCigDGufCui3mux61PZI9/GoUSEnoOmR0NO1/wzpXia2it9WtzPDE+9U3lQG9eDWvRQBiaj4S0bVUtRdWxL2q7YZVkKyIPTcDnFc/4y8KH/hCH0jQNPRomlVp4UOHkXPzYJ/i9zXd0UAeQ6f4PuB4k0e40HTdW0iK2k3Xcl5PlXTH3QuTk16de6Lp+o31le3VuJLiycvbsSfkY8ZrQooAxpPCmiy+IP7cksUbUNoXzST26cdK2aKKACiiigAooooAz9b0a18QaRPpl75n2acYfy22kj61mav4I0fWrLTLW5WZI9NYG3MUm0rgYxn6V0dFAEdvBHa28cEK7Y41CqPQVJRRQAUUUUAFFFFABRRRQAUUUUAFFFFABRRRQAUUUUAFFFFABRRRQAUUUUAFFFFABRRRQAUUUUAFFFFABRRRQAUUUUAFFFFABRRRQAUUUUAFFFFABRRRQAUUUUAFFFFABRRRQAUUUUAFFFFABRRRQAUUUUAFFFFABRRRQAUUUUAFFFFABUUttBOQZYI5COhdAalooAiit4IM+TDHHnrsUDNS0UUAFFFFABRRRQAUUUUAFFFFABRRRQAUUUUAFFFFABRRRQAUUUUAFFFFABRRRQAUUUUAFFFFABRRRQAUUUUAFFFFABRRRQAUUUUAFFFFABRRRQAUUUUAFFFFABRRRQAUUUUAFFFFABRRRQAUUUUAFFFFABRRRQAUUUUAFFFFABRRRQAUVyfjTxTfeGJ9HNvZwXEF9drbSF3IZM9x611RdVXLMFHqTigB1FJkYznj1pomjb7siH6MKAH0UhYAgEgZ6c9aAwJIBBI60ALRRRQAUUUUAFFRXLyx20rwoHlVSVUnAJ9KwvBfiZ/Fmg/2jJafZXEzxNHu3YKnHWgDoqKMg9DSEgHBIoAWisLxJb3UsEc6a1/ZljAGe5ZVBZhjjBPSqXw/vdW1Dw2LjVXeQtK/2eWRNrSRZ+UkUAdVRRRQAUUUUAFFcd8Qdd1Tw/Y6dd6bJEokvI4ZlkTO5WOOPQ11NxfWtnCsl1cRQqehdgM0AWKKiS6gkt/tCTRtDjPmBhtx9aqRa5pU0ixxahbO7HAUSDJNAGhRXCXd5e+KvGlzodrdSWul6aqtePCcPLIeiA9h612CX1jHvhF3Dm3UeYDIMoPegC3RXP+KPEJ0nwZqGuacYrk20JkTDZVsfSue1ifVE8M2njSwnljvFto5ri03ExSoQCRjscHrQB6DRVTS9Qh1bSrXULc5iuIxIv4irdABRRRQAUVxuheIdWufiDreg3xtmtrSJJYGiQhsN2bmur+3Wn2j7P9ph84/8s943flQBPRUFxeW1oAbm4ihB4HmOFz+dLBd211n7PPFLt67HDY/KgCaiiuN8W+Jdb03XtM0fQ7K3ubi9R3/fvtAC0AdlRXPeG7jxLKtzJ4jt7O2UEeUsDZ47kk1s/b7Pyll+1weWx2q3mDBPpmgCxRR1GRRQAUUUUAFFFFABRRRQAUUUUAFFFFABRRRQAUUUUAFFFFABRRRQAUUUUAFFFFABRRRQAUUUUAFFFFABRRRQAUUUUAFFFFABRRRQAUUUUAFFFFABRRRQAUUUUAFFFFABRRRQAUUUUAFFFFABRRRQAUUUUAFFFFAHnXxY/wBV4a/7C8VQIv8AwlXxU1vStTmm+w6dax+Rbq5UEsOWOOprrfE3hKz8U/Yxez3CLaSiaIRNj5x0NRan4LsNR1SPVEnubTUFi8l7m3fa0iejetAHlx1HWV+H+uWcd7PJDp+sC3WQP+8aDPKg9zW54a0SG9+IaahpsF6mjQWik+czKpm9gep9aueOvC8en+D7DStKsrg2Qvkku5bfLTIOpk9zVXw/YX9t4107+wdS1e60oIxvzfKQmMfKBkdc0AT/ABRsribWPD66dfXMGpXV6scZWQ7I0H3jt70/wpaNafFbW7e2vbmS0trWNZvOlLB5W78967i98P2V/rtjq8+83FkGEIz8oz1OPWqMPgrS4PFE2voZvtMxDMnmHZuHfHrQB0dFFFABRRRQA2T/AFbfQ14hp2tXmi/CNmsZTDPdaw1t5o/gDSYJ/KvbZ42lt5I1cozKQHHUe9chZfDjTLfwtc+H7iee5tJ5jOC5+ZHJzkH60AYOprd+EPHHhePT725mt9TY29zDNIXDHGd/sa5G+v7/AFDTPEiT32oHxKl/5VnFAWxszwBjjGOteq2fg2K01CHVLy7uNSu7OEpa+cfucdvf3ry/Sre4ttH1C8/t3UtN1QzzSLYrbFtr5O0A45zxzQB3+q+DtW1jw3o1jBqgtPs4WS5jmQy+a+Ojc9Aa6Pw/p2p6dZPHqmpLezs2VdI9iovYAUvhaXU5vDGny6yu3UGhBnGMfNWvQB5LPZalP8VbvTLbXb1bFLLz79i/IyeFXsvFdB8KZry58KzTXNzLPEbyUW7StlvLDYHNbln4Vs7TV9X1LzJHn1NQkpY/dUDGBUfhXwha+FLeSG2uriZWJ2iVshBnOAKAOiooooA4D4tMF8P6dkgf8TKDr/vVSIh1T40XFlqoElvb6crWkUh+Qk/eIHc12+t+HdM8RQRQ6nb+fHE+9FJxhvWo9R8LaRqjW73VtmW3XZHKrEOB6ZoA8YmS4Twh45srG8Mem22qhbYFzhlyMxqfeun0DQDq3jjSdZg0cafZWVkI5VkYZkk7EAenrW5448JyTeDotI0LT42thcpJcW6Ha0iA5OD/AHvesbTvCUy+KNIu9F07UNMgtmJunuJyQ64+7t70AavgceR478Z2s3Er3STKD1KFcD8K56PQNLvPidrzrGV03S7MNPCHO2aUgn5vXFd5rXheW51q313SLoWeqRL5bllzHNH/AHWH9a07TQrC1e8mW2jE1/zdMP8AlocYNAHmvhezgvfgtqVp9st4PtyzSKJpcLEjN8ufQV2OqvBpvwumDyxvFFpoTejZVvkxwe9XYPBfh+20i50qLToxZ3IxLGedw9PpVPVfCMurG0017lIPD1sF/wBEiX5pSvQMf7vtQA/4c201n8PdEguARItuCQevJJH6GuopqIscaoihVUAADsKdQAUUUUAeXRzy2/xL8aT2/M0WlI6AddwBxXNTWdlJ8ErfXlkP9sGQTC63nzDLv6f/AFq9btPCmlWWu3OswxyfbrkbZnaQkOPQj0qrF4D8PQ3QmSzIQS+cIN58oP8A3gvTNAHn+ovJJ4+gl1izk1KN9HTNvGc+RIR1K+/rXQeBNB1bwp4DmaGyhfVJpGkSKSXgKTwGb2FZuv8Ahn7Z4+vtQ1rSdQuLN4EjtJtPY9uoYDvWh4R0fxJovhvVvKgdzNPusbK+m3FI+4Y9s0AavhfxPqep+JNQ0i8S0njtYlk+2WbEx7j1jPuKseIND0jW/ENj52py2uqQROYVgl2uUPWs3wj4av7DxVf6w1jFpFlcQqn2CKQOGkHWQ44roNZ8JaRrt9Be3cLi7gG2OeKQo6j0yKAOO8NXl3c3firw3rN6+o2Gn8pck4baRnYSO4rgRotvH8KZ9UmMjTajqHl6ehkIEAL4GPyr3Sx8NaVp2mT6fa2wSG4z5xz80hPUk9SahuvB+iXmgQ6JNaA2EBDRxhsFSOhBoA0dJUJpVrEJRKY4lRnDZyQMHmrlV7GxttOs47W0iEcMYwqirFABRRRQAUUUUAFFFFABRRRQAUUUUAFFFFABRRRQAUUUUAFFFFABRRRQAUUUUAFFFFABRRRQAUUUUAFFFFABRRRQAUUUUAFFFFABRRRQAUUUUAFFFFABRRRQAUUUUAFFFFABRRRQAUUUUAFFFFABRRRQAUUUUAFFFFABRRRQAUUUUAFFFFABRRRQAUUUUAFN8uMtuKLu9cc06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Z"/>
          <p:cNvSpPr>
            <a:spLocks noChangeAspect="1" noChangeArrowheads="1"/>
          </p:cNvSpPr>
          <p:nvPr/>
        </p:nvSpPr>
        <p:spPr bwMode="auto">
          <a:xfrm>
            <a:off x="155575" y="-144463"/>
            <a:ext cx="2782146" cy="278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data:image/jpeg;base64,/9j/4AAQSkZJRgABAQEAYABgAAD/2wBDAAgGBgcGBQgHBwcJCQgKDBQNDAsLDBkSEw8UHRofHh0aHBwgJC4nICIsIxwcKDcpLDAxNDQ0Hyc5PTgyPC4zNDL/2wBDAQkJCQwLDBgNDRgyIRwhMjIyMjIyMjIyMjIyMjIyMjIyMjIyMjIyMjIyMjIyMjIyMjIyMjIyMjIyMjIyMjIyMjL/wAARCAE0Ay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qnd6rp9hKkV5ewQSOCVWRwpIHXGaE1Wxl01tQhuY5rRVLGWNtwwOvSgC5RVNtVs00v+0pJlS0KeZ5jelLpmpWur6fFfWb77eUZRsYzQBbooooAKKKKACimSSRxLukdUXOMscUJLHLu8uRH2nB2tnFAD6KKKACiiigAooooAKKKKACiiigAooooAKKKKACiiigAooooAKKKKACiiigAooooAKKKKAColuYXu5LVXzNGiyOmDwrFgD+JVvyqWsi3/5G7Uf+vK2/9DnoA16KKKAM2LxBpM+ofYIr+Brre0flBuSy53D6jB49jWlXIWDedcaTaqPmTUb+6Y9cKskqfqZBz7V19ABRTVdHLBWVipw2DnB9KdQAUUUUAFFFFABRRRQAUUUUAFFFFABRRRQAUUUUAFFFFABRRRQAUUUUAFFFFABRRRQAUUUUAFFFFABRRRQAUUUUAFFFFABRRRQAUUUUAFFFFABRRRQAUUUUAFFFFABRRRQAUUUUAFFFFABUVzcRWlrLczNtiiUu59AOtS0jKroUdQykYII4NAHEj4n6QFtriW0vYtOuZRFFevERGzE4FXvE82rW0U9/Dq1vY6ZDblwTHudpO34Vz/iWI+N9Wg8LabGqaTp8yTX9yowoZTlY19/WtTxV4Z1vWNSsHsrm0/s+zAZbadSVeQdGOOuKAKcWlah4utvDeparYQK8atLcbhg5/h49D1pLLwfqMvgm50u58yzuA8rRrbS4Emc4z7e1dno8WoQaXDHqk8c14AfMeJdqnnsKv0Acrovh+bRPCjWx+0X1w0ABgmkDANjGBngCp/BNpf6f4dhsdQs/s0sJP8YYNkk8Yro6KACiiigDl9S+IXhvS7ua2nvmaSA4mMUbOsX+8QMCr19qN/d6ZZ3Xhxba7W4cHzXfCrGf4h6/SsDxnLYaPpFzpWl2EUmra0SiQIvMhPBdvYVA/h3X/D/w20/w9oZWa7RRHPKX2lVPLbT69qAM+9v9U8a+Hda0w2CS3dnerbJPbt8jDI3OPoK2vB+jXWjeJNaRrKaO0kMYglZ8q6hQCfqTWh4OttSsrOS1u9Lg0+1iAEMcb72Y/wATMfUmumoAKKKKACiiigAooooACcDJri7j4naDAJplS7lsreXypryOEmKNs4wTXaV55432Xtq3gjQLWL7XfndclFAS3jJyzt7mgDR8b+KdS0bw0uraJBbzwMFYzSNwAxA4Hep/EHiG9tbjQ9LsPLW91UkCWQZEYC5JxVHxV4X1S78EW/hrRo4HRURGmnk27dpB6Y5zipNU0DWb9dC1WOG2j1XSnP8Ao5lykqkYI3Y4oAyk8faoyJo5igGtHUfsBkwfLx134+nat7wvr97qlxrWkakEF5ps3lGWHgSKRkN7GsJ/AGpCGPVkmgOuLqP29kJ/dnt5efp3rofDHh+802bV9TvzGdQ1ObzXjjOUjAGFUHv9aAMPw14r/sjwlNdatcz3cn9oyWsAJ3O53YVRWs/xB062t9SN/bXFpc6eqtLbuMsQxwpHrk1gReBNafw6sEjWsV/a6ob+3w5ZHGc7W44qh4y0bUItI17XtUihW81COG0jtoiXWNVbOS39e1AHZ6R40XVPEEmivpV3bXMcInYyY27D0NULv4mWVpe6lZvpV/5+noJZU2D/AFf976VjeAbuS18Uvp02nxPLNaiRr+G5MwAXohPb6Ve1HwRqt5YeLXWeEX2ruqwtnhYl6KT2zQB3WnX0Wp6db30GfKnjEibhzg1ZrO0O3u7TRrW3vRCs0cYUrD91cDGBWjQAUUUUAFFFFABRRRQBBd31pYRCW8uoLaMnaHmkCAn0yaqQeINJurtLa31CCaR/u+W25WPoGHGfbOadd6e1zrNheZTy7ZJVZWHJL7cY/wC+TVXXVVbnQwAAP7RXgD/plJQBp3kM9xbGO3umtZCRiVUViPwYEVyepWWrWWs2pt9Tvbu7u4njIUQQrsTB5Ow8/McemTXZ1Fc+f9lm+y+X9o2N5Xm52bscbsc4z1xQBh+GpJvtGoW12L0XduyBxc3ImUqy5UqVAHrnIB49MV0Nc3odl4hsTu1CPTbi4ncNdXUdw6lsdAqeXgADgDP1OSTXSUAcx4etlsvEOrwXFyDdFt8MBABEDSO+8dyC8jA/7ormPs01x4916Q6XdThtTsjaXyKzJGEEIlUHooGHzz1yK9Bv9JsNUCfbbWOYp91iMMvqARzip7S0t7G2S3tYlihT7qrQBx/hX7Rp3ifXNNvzaCfUp31IR28xZoshI9jcDnaFbP8AtfjUtvp3iRtKuGk1C4gNl5sdlCjqz3Oxm8t5nZSfmAHAPTnOTxYSzvovG7zixl8iSYv9qDKY/LaBVIIzuDB4k7dD+XU0AZuk65p+sxhrG5SfEUcrmPkLvGQCexxzjrWlVWy02y01ZlsbWG3WeVp5REgUPI2MscdzgVaoAKKKKACiiigAooooAKKKKACiiigAooooAKKKKACiiigAooooAKKKKACiiigAooooAKKKKACiiigAooooAKKKKACiiigAooooAKKKKACiorqD7TaTQeY0fmxsm9DyuRjI965PWvDek2Wj/ZrW0kfUZ0MFqUlfeZMYDn5uAPvE9qANrxHJMmmwpBcS27TXdvCZIiAwVpVBxkHsTTNNudQh1q50q+mjuVSBZ4bgLtdlYkFXUDGQQcEdsd+sviK3mn0K4NtE8t1CBPbomMtKhDIOePvAdaq+Gg+oQDXrqZXu7yJVaKMjZbAdYh6kNu3E85z0HAAN+iuS8XXUs2p6XpYSd9PLNc6mYGZWSFeFyR/CXIJAOSFPYGotTstJttCub3Qbto5Y2QBrO8Yhm3DAYBiG69D60AdlRWF4g0SXVbi0njEEy26yK1tO7oshbbg7lPBG09QeprI8JX2pyeItUsbyB7O2gjTy7e4uzPI7nkuhb5gmCox0z0wc0AdlJIkUbSSOqRoCzMxwAB1JNVrPVdO1FnWxv7W6ZACwgmV9oPTODxXNqja54i1PRL/dNZW0ouZYXGVdGVREnoVysrFfULng1pxoieNpAiKo/s1Ogx/y0agDcopGdVKhmALHCgnqcZwPwBpaACoL2GW4sZ4YJjDLIhVZAM7CR1qeigDy2y+FmuWFmbKDxndJaNJ5kkawgFyTk5PWvT4Y/KgjjyTsULk98U+igAooooAKKKKACiiigDzO58G+NV8WX+u2Ws6YJLgeXF50LMYY+wHpXbeG7HU9O0SG31e9W9vgSZZlGAxJ7VrUUAFFFFABRRRQAUUUUAFFFFACNnadvXHFeaQfDzxPZ3upXVp4s8uXUJC8shtwWx2APoBXplFAFHR7GXTdItrOa4a4liQK0zdXPrV6iigAooooAKbJGkqFJEV0PVWGQadRQBDBZ21qCLe3ihz18tAufyqaiigAooooAKKKKACiiigAooooAz77VFtpxaW0Rur9l3rbowBC5I3sT91cg898cAmorXTJ5LpL7VJxNcIcxQx5EMH0H8Tckbj68AVVg0bVbO7u7i31GxMlzIWeWayZpCuSUUsJQCFBwMAfqasfZ/EP/QT03/wAf/49QBr0VQ0y0vLVLhr6/wDtc00pkysflpGMABVXJwOM9Tkkmr9ABRRRQAUUUUAFFFFABRRRQAUUUUAFFFFABRRRQAUUUUAFFFFABRRRQAUUUUAFFFFABRRRQAUUUUAFFFFABRRRQAUUUUAFFFFABRRRQAUUUUAFFFFABRRRQAVi3Zvr3XnsbfUJLKG3tkmcxRIzSF2cAZcEADZ2HO7252qr/ZYIr2a/ORI8SRuxbjapYj/0NqAM6za9stb+wXV9Jexz27TQvIiKyFGVWB2KAQd6kfjSXXhi0utXl1P7VqEN1JGI2MN26rtHYLnA/Ac0yynOseIE1G1AOnW1vLbrMc/vnZ0JKdigEf3uhJ46Vu0AVLCxFhE0Yubmfc27dcSmQj2BPaqCeH5Laa4ax1i+tYp5mnaFFidVduW27kJAJycZ6k1tUUAU9P05LBZW82SeeZt808uNznGBnAAGAAMACkbRtLe4juG060M8RBjkMC7kI5BBxxV2igDO1XU2sDawwWzXN1dy+VDHu2rkKWJZsHAAU9jzisTTtNktvHQu76ZbjUZ9L2zSqu1AFlBCovZRuPuc5NbGr2N3czWN1ZND59pIzqkxIVwyFTkjJHXPSnaXYzwGa7v3jkv7g/vDHnYij7qLnnAHPuST3oA0cDJOOvWs7UtIXULm1uo7u4tLq2LeXNBtyVYYZSGBBB4PI6gVpUUAZtno6294b25up72627Eln2jy154VVAUZycnGTwM4ArSoooAKKKKACiiigAooooAKKKKACiiigAooooAKKKKACiiigAooooAKKKKACiiigAooooAKKKKACiiigAooooAKKKKACiiigAooooAKKKKACiiigAooooAKKKKACisfXPEln4flsVvI5it5MII3jXIDHpn0rYoAKKKKACiiigAooooAKKKKACiiigAooooAKKKKACiiigAooooAKKKKACiiigAooooAKKKKACiiigAooooAKKKKACiiigAooooAKKKKACiiigArkrrVdM1rWrizutVsk02wkCSwNMgNxMOSrZP3VOOO5BB44PW1A9laSOXe1hZj1LRgk0AOt7i3uIFktpopYTwrRsGU444IpYJ4rmCOeCRZIpFDI6nIYHoQaoTeHdEuJTJNpFjJIerNboSf0rQiijt4UhhjSOKNQqIi4VQOgAHQUAPooooAKKKKACiiigAooooAKKKKACiiigAooooAKKKKACiiigAooooAKKKKACiiigAooooAKKKKACiiigAooooAKKKKACiiigAooooAKKKKACiiigAooooAKKKKACiiigArO1jW9P0K0FxqFwIkZtqDGWdvQDua0a850o/8JT8VdUurn95Z6IiwW0bfdEp+82PWgD0SNxLEkgBAZQwBGDzWD4l8V2/hv7OjWlzeTzk7YbZdz4HU4rUh1XT7m+ksoLyCS6iG54kcFlHuK5iEyal8QtSu4AJBptmIIwTx5rcmgCL/AIWXbY/5AOt/+AjVoWHjvSrryRdRXWnmeQxxfbITGGb0ya5TxFq/jXwv4fh8QX99bGb7SqSackY27WbAAbqTXc63pcPibwtNa3EWDcQblB6xvjII9CDQBz3xNZRb6DuYAHVIe/vXNapfXGoXfja4v9UuLO40ohbGNJCuxQMhgO+TXR+Apbbxh4Msn1m2jurqwla3LSrk7kON314rq7vw/pF9dJdXWn28s6ABXdMnjp9aAPHtQ1XWNUvnt7ye4M7aXE0KwziLyZWH3mz1z1rrvEFjPpXwlCzalc/bYYQ3mxTcySngZPcZNTa58PZdS8QX+pK9lOt5EsYW6QkwYGPkxXRaH4XtNJ8L2mhzk3sMAHMwzuOc/oaAOM0CS403x1p9leavPJK2mq1yJ5OJJG6BRXqFU20qwfUEv2tITdxrsSYr8wHpmrlABRRRQAUUUyVWeF0VirMpAYdvegBfMTdt3ru9M81hXHiX7N4ytfD72jH7TA0yThuOOoxXnvjnw4nhzwxHJb6nfXPiSe6X7LL5h3yMW5UL6AVr6hNcL8RPD6zN/pw0qRXIU4EpHHPTrQB6N58Jk8vzY/M/u7hn8qR7q3jfY88Sv/dLgGvD7aIyeHrJUS4/4S8aoTIcN5gG7kntsxWfPFaatq+pWWoXlrH/AMTZXa+uJGEgUYymOmKAPUp7q6g+JVlA+ps9tPbO4t8gIuOn41Q8XarLca5HaQ6i8FmunT3KPC+N8q9Bnvj0rro9C0hpIbpbKB5EUCOXGTjHGDU0ui6bPFHFLYwOkbFkUp90nrQB5xe6vqV7bk3d7PaSW+kx3UJRtvmSn19fp71s319qK6v4XuJ9RaJLoAS2owoJ25JPrzXYXOlWF40TXNpFKYv9WWX7tMu9F0y+nWe6soZpU+6zrkj6UAXHljiAMkioDwCxxQssbsVSRGYdQGyRXE/FOxjvPCawLE7XDzxxQFM5Qkjnj2rN8OW9tpHxMu7KNbhStnHHkhm81sZLk9KAPS6KKKACiiigAooooAKKKKACiiigAooooAKKKKACivL/ABJP4ji+JWk6XpmtSD7YjvNGUGyGIdwO5rU+Hd7qVzf+I7e71CW+tbS+8m3llHzdOR+dAHeVna5rdl4e0uTUb9mWCMgHapJJPQAVT1e51+LXdMi020il0+Rj9skdsGMdsVsXKwGBjciMxINzeYBgY780AcvYePrC61u10m6tLuxubtN9sLhMCUe1Vb34irZanqGnnQ7557OIz4BUB4x1b2/Gs+ytn8c+OLXxEVMWi6QWSyYjBuJOhYf7PpWpe+Dbu7l8TTm8QTarEIYDt/1SAdD9aAOm0jUo9Y0i11GJGSO5jEiq3UZ9au1leHNPutK0G1sbyaOWWBAm6NcKABgAVq0AFFFRXVwLW0luGVnEaFiqjJOOwoAw/EnjPS/C9zp9teuxnvphFFGnJ57n2rL8TSzQ+O/DHlXEsaSvIkkathXGM8ivKfE+rLqH2LXtUt7qPUpdUj2QNCQIYFPCj3NesTWN34rvvD/iC0YWtvasztBcxkSMDx+FAEc/xHgijur2PTLiXSrS5+zTXgYYVs4J29SAaj1f4kx6e+pta6TPe2+mlFuJEkVeXAIwD161Xf4e3/8AZ1/oceowjRr27Ny+UPmqC2SgPTqOtcbqdvMniLX79ba2b7PKiw2dyHDT7AAMAcH2zQB6V4g8aHw/4etdYn0q4khlCmRUYZiDYxn1PPapdC8XrrWuXelPp09pNbwpMDIQQyN06dDUGp6NdeMPD+i+ftsQskVzc25XPTnZ+dSaX4Zv9O8aatrJvYntb/YfK2fOu0Yxn0oA6miiigAooooAKKKKACiiigAooooAKKKKACiiigAooooAKKKKACiiigAooooAKKKKACiiigAooooAKKKKACiiigAooooAKKKKACiiigAooooAKKKKACiiigArzj4cfu/FfjSB/wDWjUN5z1wRxXo9cBq1nc+E/HD+KLa3kn02/iEN/HCu5o2HSTHcUAZPjyxj8D69p3jfTLYRwRsYdRjiH30box9ea6fwFD5PhmXV7g4fUpXvpGPZW5H5CuivLKy1vTGtryBZ7S4QFo3HDA81LHaQRWa2iRKLdU2CPsF6YoA8mbxXoHifWX1vW9Ut4tF0uU/Y7ItlppBx5jDvz0FetQXEdzZR3MZ/dyRh1zxwRmsj/hDfDe7d/YllnOf9UKp+L9VuLHTRpGk2ks2pXkZit1RDsjHQsx6ACgDB+DgLaBqk4/1cupTFPwY16PWL4T0CPwz4as9LRtzRLmR/7znlj+dbVABRRRQAUUUUAFFFFABTJZBFC8hBIVScDqafRQB4pa+K7o6/ea9q3hvVrrUY2aLT4BB+6hTsc+p7mvYNOle70+2uri3EU8kYZkI5UkdKt0UAM8qPcW2KGIwWA5/OuKb4a2bW1xYG8kOn3ExmkiKAsSTk/N1ruKKAI4II7a3jgiGI41CKPQCpKKKACiiigBCAeoBpNi7t20bvXHNOooAKKKKACiiigAooooAKKKKACiiigAooooAKKKKAOej8LIvjefxLJcs8j2wt44scRjuQfeqnhfwW3hvUb24GqTzwzyvIkBGFUsckn1NdZRQAVieK9Dm8SeHrjSor17PzxtaVBk7e4rbooA8+0n4faxYXenfaPFdzcWNiwKWoiCKcdBxXoNFFABRRRQAUUUUAcv4x8Iv4rSwjF8bVLScXA2pncw6V00YZY1DsGYDkgYyadRQAVG1vC8gkaJGcdGKjNSUUAFFFFABRRRQAUUUUAFFFFABRRRQAUUUUAFFFFABRRRQAUUUUAFFFFABRRRQAUUUUAFFFFABRRRQAUUUUAFFFFABRRRQAUUUUAFFFFABRRRQAUUUUAFFFFABRRRQAUdRg0UUAFFFFABSYGc45pa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kkscS7pJEQerNigB9FIrBlDKQQehBpaACiiigAooooAKKK5TWfiBo2iau2m3K3TyooLtDCXVc9jjvQB1dFcT/wtPw9/dv8A/wABH/wrr7O7jvrKG6h3eXKoddy4OD6igCeiiigAooooAKKKKACiiigAooooAKhe7to51geeJZnGVQsAT+Fc74u8S3GktZaXpcaTaxqL+Xbo/wB1B3dvYVw/i3QBeeM/C2kPcu2p3Baa+u42KsUUdAOwPIoA9agu7e5LiCeOXYcNsYHB96mrzDwXbWq+MvFqadMtpEsi2kKBs/Oq8sAeprovC/iO9l1a88Oa4qLqtmA6yJwtxGejD39aAOtooooAKKKKACiiigAooooAKKKKACiiigAooooAKKKKACiiigAooooAKKKKACiiigAooooAKKKKACiiigAooooAKKKKACiiigAooooAKKKKACiiigAooooAKKKKACiiigAooooAKKKKACiiigAooooAKKiuY5JbaWOKUwyMpCyAZ2n1xXilv/bMtr4xd/EV8NJ05iIpA/7ySYD17LntQB6f4zu9XsPDt1d6RLBFJDGXZ5V3YA9BWPqfiTUYfCmgtBKq3+qPFEZiuQueWOKdZ2eua78L9PtGuIhfXdmq3E04JIyOvHenTeD9QvPC1hp1xdwJfabIklrPGp2nb/eB9aAMS68Y6xpEmsaNLcJPeQ3MMVtcsmPlk7keoroPDuqanF4u1LQNRuRdrDBHPDMVw2D1B/Gqk3gGbULPUp727QarezpOJY1+SIp90D2rY0Hw/dWer3us6nPHLfXSJHiIEIiqO2fWgDo6KKKACiiuP+I19qmk+GLjUtO1BbX7Ou4rsy0rfwqD2oA7CvPvFPifxBoV6GWXTSXuEjtrDJMs6E4J9jWfY634ri8ReFl1C9jJ1RC9xZJHxEgGc59av+KfDWveJJpLSSx09UE6vb6mHxNCgOcAYzn8aAPQELNGrMu1iASPSnUyFDFBHGWLFVClj3wOtPoAKKKKACmSyxwxNLK6pGoyzMcACn1T1SK1m0y4F7EstuqF3RuhA55/KgCr/wAJPoQtUuTq1oIXbYr+aME+lZPjFNEW3g1DUEkuptpjtLeNz+9ZumAOv1ryW30vT4/hZqmuzQI02sXpjtN4+WFWfA2+nSvVv+ET0bxLpOkSy3EspsYRHFLBKVwcYJ+tAFzwLpd1o/ha3tL2bzJwzMy793l5OQmfaukrO0XRbTQbAWdn5hj3FyZHLMSeuSa0aACiiigApCwVSzEADqTS1Bd2kF9ayWtym+GQYdc4yKAEW+tZLaS4jnjkijBLMjAgY6155o3iWx0DRL3xFrCyltTu3lXZGWKxA7VJ9BiucvLh/Amua14TjVls9bAfTeSQjNwyium+IdpJZ/Dyx8PWkTO128Nmdq5ITjd/KgDdsvHnh+/1m10y3aRpLtS0EhhIR8dQD3rq+leV6t5Wj/EjwzaGynNnY2RWBYIiQ0hwP0r1McgHGKAFooooAKKKKACiiigAooooAKKKKAPONBlOufGLXb2TmPSoFtIQexPLGu3bRNPfW01lrcG/SLyllPUL6VwHw8iEnjDxxFNu3m/zkEg47c13H9i3X/Qw6r+UH/xqgBLPwto9hrFxqttZol5cMWkk9SeprkvHj/2P428Ka4gxunazmx/Eriuu/sW6/wChh1X8oP8A41Xn3xV02e2tdDc6rfXUh1GMRpOY9oORz8qLzQB6xWRqviC30nU9MsZo3aTUJTHGV6KQM81eu0uXsJUs5EjuSmI3cZVT6kV5N4rsfGKeJfDC3Wr2EkzXLCBkgICNjqfWgD2KoZbq3gljjlnjSSQ4RWYAt9KzNCttft/N/tu/tbrP+r8iIpj65rhvifo9vqPiDw7awM8WpX10FE6ud0ca8naO1AHpkV3bzySRwzxyPGcOqsCV+tch4n8QatpHjfw5YW8sJsNRkaOaNo8sMDOQawvCdhp1j8VdaFiwt7e1t47Yo0nM0p5J56mrvjsj/hYXgjP/AD8yf+g0Ad5c39nZFRdXUMJY4USOBmpXnijhMzyosQGS5YAY+teV6DaWXiTxZ43PiBFmltpfJhjmP+qh29V9Oe9c55l9cfBuwE0zzRRarsWJnw1xCH4UevFAHtsGs6bdSLHBf28jscKqyAk1Ye7t47hbd541mcZWMsNxH0rzbwn4fgvPiFdeIrbSVstOS2WOGOQAN5ndgvb0qv410G21X4n+H7S3eSG5l3z3c6Od3lAY2j0BoA9Rgure53+RPHLsO1tjA4PocVNXmPw4trK28X+KnsikFr9pW3htw/3ioyWAr06gAooooAKinure1Cm4njiDHCl2AyfSpa81+MVhbXmh2ce0nULm5S3tX3H5CTyQPWgD0Rbu2e4NutxE0yjJjDjcB9K5P4ja9q3hvRrTUNLlhXN3HDKkse7crHHHoa5Wy0ix0r4vaXBby+W9jpxN5PJJzO78DOeprb+MJA8HW5J/5iEH/oVAHcPewW1ok91PHCrKCWdgBUqXEMsAmjlRoiM7wwIx9a80mWLV/jBb6ZqqiSzg0wSW0Eh+R2PVsdzXKyxXEPhTx7p+n3Xl6fBfKLYb8Dn7yKaAPao9b0qVwkeo2zMTgASjJNWZ7u3tignnji3nau9gNx9BXk2g+HrbW/G+i6paaILGwsbIrcLMAN8pHGBnnHrWh8YdNgvbbSYYlYald3kcEEgY5jGckgetAHpKXdtJcPAk8TTIMtGrgsPqKmrybSdN0/TPjEsFpIIlstPAuJHk5nkb1z1Nes0AFFFFABRRRQAhIAJJAA6k0nmJ8vzr833eetYHjeC2l8I6hJeSzJBBC0rCKQoWwDgZHvXkkOk3Vv4T8I3VxqF2+q394n2YmZgIovvbcd+PWgD3yimocxrhg3HUd6dQAUUUUAFFFFABRRRQAUUUUAFFFFABRRRQAUUUUAFFFFABRRRQAUUUUAFFFFABRRRQAhGQR61yUPw/sIvCd9oH2q4aO9laWSc437mOa66igDL0DRRoWmLZi7nuiOskxyT/AICtSiigAooooAKKKKACuc8Z+GpPFelQaet15ES3Mc0nGd4U5210dFAHH6z4PvL7xZYazY6l9kFvB5DLsyQuc/L6HtXXgYUDOcDqe9LRQAUUUUAFFFFABTJoY7iF4ZUDxuCrKehHpT6KAM2Tw/pEukrpUmnW7WCfdtynyD6CrttbQWdulvbRJFCgwqIMACpaKACiiigAooooAKKKKAMrVPDul6zfWN5fWwluLGTzLd842mtQqrYyAcdMilooAQopYMVBYdDjkUtFFABRRRQAUUUUAFFFFABRRRQAUUUUAec6XF/wj/xk1O3c7YNZtluIiehdTgj610niHSdb1XULOOx1ZrDTlDfahEP3r+gB7UeLPDJ1+2t5rWf7LqllJ51pcAfdb0PqDXM+PPGtx4f0TT9Mu5ktdV1AbJZ4lLLCo+84/pQBP4B1PVJPEniLR7i+k1Cw0+YJBcyfeBPVSR1xTPGSDXPiF4Y0RDuS2dr24A/hCj5c/U1L4E1zw/JaXGjeFEedrWHzHnmUqJZD3Ynkkmtjwt4Ym0u6vNX1ScXWs3xzNIB8saj7qL7CgDp6zdR0Oz1S/sLy5VjNYyGSEg4AJGOa0qKACs+50TT7vV7XVJ7cPeWissMhJ+QHrxWhRQBjReFdFh16XW0skGoS/elyeT646Z96bq3hPR9b1K11C/tmlurQ5gfzGGw+2DW3RQBgan4M0LV743t1Z/6Qy7HeNyhkX0bB5/Gue+IHhqa90jSbDT9MM+l21wGuLW2IWTYBxsNegUUAeW+GvC11a+NrXUdKstS0vSooWW4jvZt3nMegC5PT1r0P+xbD+2/7YNuDf+V5QlychfSr9FAGNp/hXRtL1W51Ozskju7k7pJMk5PfA7Vs0UUAFFFFABWfqOi6fqs9nPe24lks5fNgJJ+RvWtCigDGufCui3mux61PZI9/GoUSEnoOmR0NO1/wzpXia2it9WtzPDE+9U3lQG9eDWvRQBiaj4S0bVUtRdWxL2q7YZVkKyIPTcDnFc/4y8KH/hCH0jQNPRomlVp4UOHkXPzYJ/i9zXd0UAeQ6f4PuB4k0e40HTdW0iK2k3Xcl5PlXTH3QuTk16de6Lp+o31le3VuJLiycvbsSfkY8ZrQooAxpPCmiy+IP7cksUbUNoXzST26cdK2aKKACiiigAooooAz9b0a18QaRPpl75n2acYfy22kj61mav4I0fWrLTLW5WZI9NYG3MUm0rgYxn6V0dFAEdvBHa28cEK7Y41CqPQVJRRQAUUUUAFFFFABRRRQAUUUUAFFFFABRRRQAUUUUAFFFFABRRRQAUUUUAFFFFABRRRQAUUUUAFFFFABRRRQAUUUUAFFFFABRRRQAUUUUAFFFFABRRRQAUUUUAFFFFABRRRQAUUUUAFFFFABRRRQAUUUUAFFFFABRRRQAUUUUAFFFFABUUttBOQZYI5COhdAalooAiit4IM+TDHHnrsUDNS0UUAFFFFABRRRQAUUUUAFFFFABRRRQAUUUUAFFFFABRRRQAUUUUAFFFFABRRRQAUUUUAFFFFABRRRQAUUUUAFFFFABRRRQAUUUUAFFFFABRRRQAUUUUAFFFFABRRRQAUUUUAFFFFABRRRQAUUUUAFFFFABRRRQAUUUUAFFFFABRRRQAUVyfjTxTfeGJ9HNvZwXEF9drbSF3IZM9x611RdVXLMFHqTigB1FJkYznj1pomjb7siH6MKAH0UhYAgEgZ6c9aAwJIBBI60ALRRRQAUUUUAFFRXLyx20rwoHlVSVUnAJ9KwvBfiZ/Fmg/2jJafZXEzxNHu3YKnHWgDoqKMg9DSEgHBIoAWisLxJb3UsEc6a1/ZljAGe5ZVBZhjjBPSqXw/vdW1Dw2LjVXeQtK/2eWRNrSRZ+UkUAdVRRRQAUUUUAFFcd8Qdd1Tw/Y6dd6bJEokvI4ZlkTO5WOOPQ11NxfWtnCsl1cRQqehdgM0AWKKiS6gkt/tCTRtDjPmBhtx9aqRa5pU0ixxahbO7HAUSDJNAGhRXCXd5e+KvGlzodrdSWul6aqtePCcPLIeiA9h612CX1jHvhF3Dm3UeYDIMoPegC3RXP+KPEJ0nwZqGuacYrk20JkTDZVsfSue1ifVE8M2njSwnljvFto5ri03ExSoQCRjscHrQB6DRVTS9Qh1bSrXULc5iuIxIv4irdABRRRQAUVxuheIdWufiDreg3xtmtrSJJYGiQhsN2bmur+3Wn2j7P9ph84/8s943flQBPRUFxeW1oAbm4ihB4HmOFz+dLBd211n7PPFLt67HDY/KgCaiiuN8W+Jdb03XtM0fQ7K3ubi9R3/fvtAC0AdlRXPeG7jxLKtzJ4jt7O2UEeUsDZ47kk1s/b7Pyll+1weWx2q3mDBPpmgCxRR1GRRQAUUUUAFFFFABRRRQAUUUUAFFFFABRRRQAUUUUAFFFFABRRRQAUUUUAFFFFABRRRQAUUUUAFFFFABRRRQAUUUUAFFFFABRRRQAUUUUAFFFFABRRRQAUUUUAFFFFABRRRQAUUUUAFFFFABRRRQAUUUUAFFFFAHnXxY/wBV4a/7C8VQIv8AwlXxU1vStTmm+w6dax+Rbq5UEsOWOOprrfE3hKz8U/Yxez3CLaSiaIRNj5x0NRan4LsNR1SPVEnubTUFi8l7m3fa0iejetAHlx1HWV+H+uWcd7PJDp+sC3WQP+8aDPKg9zW54a0SG9+IaahpsF6mjQWik+czKpm9gep9aueOvC8en+D7DStKsrg2Qvkku5bfLTIOpk9zVXw/YX9t4107+wdS1e60oIxvzfKQmMfKBkdc0AT/ABRsribWPD66dfXMGpXV6scZWQ7I0H3jt70/wpaNafFbW7e2vbmS0trWNZvOlLB5W78967i98P2V/rtjq8+83FkGEIz8oz1OPWqMPgrS4PFE2voZvtMxDMnmHZuHfHrQB0dFFFABRRRQA2T/AFbfQ14hp2tXmi/CNmsZTDPdaw1t5o/gDSYJ/KvbZ42lt5I1cozKQHHUe9chZfDjTLfwtc+H7iee5tJ5jOC5+ZHJzkH60AYOprd+EPHHhePT725mt9TY29zDNIXDHGd/sa5G+v7/AFDTPEiT32oHxKl/5VnFAWxszwBjjGOteq2fg2K01CHVLy7uNSu7OEpa+cfucdvf3ry/Sre4ttH1C8/t3UtN1QzzSLYrbFtr5O0A45zxzQB3+q+DtW1jw3o1jBqgtPs4WS5jmQy+a+Ojc9Aa6Pw/p2p6dZPHqmpLezs2VdI9iovYAUvhaXU5vDGny6yu3UGhBnGMfNWvQB5LPZalP8VbvTLbXb1bFLLz79i/IyeFXsvFdB8KZry58KzTXNzLPEbyUW7StlvLDYHNbln4Vs7TV9X1LzJHn1NQkpY/dUDGBUfhXwha+FLeSG2uriZWJ2iVshBnOAKAOiooooA4D4tMF8P6dkgf8TKDr/vVSIh1T40XFlqoElvb6crWkUh+Qk/eIHc12+t+HdM8RQRQ6nb+fHE+9FJxhvWo9R8LaRqjW73VtmW3XZHKrEOB6ZoA8YmS4Twh45srG8Mem22qhbYFzhlyMxqfeun0DQDq3jjSdZg0cafZWVkI5VkYZkk7EAenrW5448JyTeDotI0LT42thcpJcW6Ha0iA5OD/AHvesbTvCUy+KNIu9F07UNMgtmJunuJyQ64+7t70AavgceR478Z2s3Er3STKD1KFcD8K56PQNLvPidrzrGV03S7MNPCHO2aUgn5vXFd5rXheW51q313SLoWeqRL5bllzHNH/AHWH9a07TQrC1e8mW2jE1/zdMP8AlocYNAHmvhezgvfgtqVp9st4PtyzSKJpcLEjN8ufQV2OqvBpvwumDyxvFFpoTejZVvkxwe9XYPBfh+20i50qLToxZ3IxLGedw9PpVPVfCMurG0017lIPD1sF/wBEiX5pSvQMf7vtQA/4c201n8PdEguARItuCQevJJH6GuopqIscaoihVUAADsKdQAUUUUAeXRzy2/xL8aT2/M0WlI6AddwBxXNTWdlJ8ErfXlkP9sGQTC63nzDLv6f/AFq9btPCmlWWu3OswxyfbrkbZnaQkOPQj0qrF4D8PQ3QmSzIQS+cIN58oP8A3gvTNAHn+ovJJ4+gl1izk1KN9HTNvGc+RIR1K+/rXQeBNB1bwp4DmaGyhfVJpGkSKSXgKTwGb2FZuv8Ahn7Z4+vtQ1rSdQuLN4EjtJtPY9uoYDvWh4R0fxJovhvVvKgdzNPusbK+m3FI+4Y9s0AavhfxPqep+JNQ0i8S0njtYlk+2WbEx7j1jPuKseIND0jW/ENj52py2uqQROYVgl2uUPWs3wj4av7DxVf6w1jFpFlcQqn2CKQOGkHWQ44roNZ8JaRrt9Be3cLi7gG2OeKQo6j0yKAOO8NXl3c3firw3rN6+o2Gn8pck4baRnYSO4rgRotvH8KZ9UmMjTajqHl6ehkIEAL4GPyr3Sx8NaVp2mT6fa2wSG4z5xz80hPUk9SahuvB+iXmgQ6JNaA2EBDRxhsFSOhBoA0dJUJpVrEJRKY4lRnDZyQMHmrlV7GxttOs47W0iEcMYwqirFABRRRQAUUUUAFFFFABRRRQAUUUUAFFFFABRRRQAUUUUAFFFFABRRRQAUUUUAFFFFABRRRQAUUUUAFFFFABRRRQAUUUUAFFFFABRRRQAUUUUAFFFFABRRRQAUUUUAFFFFABRRRQAUUUUAFFFFABRRRQAUUUUAFFFFABRRRQAUUUUAFFFFABRRRQAUUUUAFN8uMtuKLu9cc06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Z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385537" y="205154"/>
            <a:ext cx="4035671" cy="220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uk-UA" sz="1400" dirty="0" smtClean="0"/>
              <a:t>Нам видали алгоритмі різної складності і нам потрібно розставити їх за зменшенням складності .</a:t>
            </a:r>
            <a:br>
              <a:rPr lang="uk-UA" sz="1400" dirty="0" smtClean="0"/>
            </a:br>
            <a:r>
              <a:rPr lang="uk-UA" sz="1400" dirty="0" smtClean="0"/>
              <a:t>Щоб розставити їх правильно скористуймося наступною таблицею. </a:t>
            </a:r>
            <a:br>
              <a:rPr lang="uk-UA" sz="1400" dirty="0" smtClean="0"/>
            </a:br>
            <a:r>
              <a:rPr lang="uk-UA" sz="1400" dirty="0" smtClean="0"/>
              <a:t/>
            </a:r>
            <a:br>
              <a:rPr lang="uk-UA" sz="1400" dirty="0" smtClean="0"/>
            </a:br>
            <a:r>
              <a:rPr lang="uk-UA" sz="1400" dirty="0" smtClean="0"/>
              <a:t> </a:t>
            </a:r>
            <a:endParaRPr lang="en-US" sz="1400" dirty="0"/>
          </a:p>
        </p:txBody>
      </p:sp>
      <p:sp>
        <p:nvSpPr>
          <p:cNvPr id="12" name="AutoShape 12" descr="изображение"/>
          <p:cNvSpPr>
            <a:spLocks noChangeAspect="1" noChangeArrowheads="1"/>
          </p:cNvSpPr>
          <p:nvPr/>
        </p:nvSpPr>
        <p:spPr bwMode="auto">
          <a:xfrm>
            <a:off x="155575" y="-98754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6" name="AutoShape 16" descr="data:image/jpg;base64,%20/9j/4AAQSkZJRgABAQEAYABgAAD/2wBDAAUDBAQEAwUEBAQFBQUGBwwIBwcHBw8LCwkMEQ8SEhEPERETFhwXExQaFRERGCEYGh0dHx8fExciJCIeJBweHx7/2wBDAQUFBQcGBw4ICA4eFBEUHh4eHh4eHh4eHh4eHh4eHh4eHh4eHh4eHh4eHh4eHh4eHh4eHh4eHh4eHh4eHh4eHh7/wAARCAF+BI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8a+N3j7xX4L8ZeH7bTjayaZqU6xSq8eWXJ9aAPZaKrtdwQ2aXF1NHCpUEs7ADpS2d7aXiFrW5inUdSjg0AT0VSuNW0u3m8mfULaOT+60gBqe1u7W6UtbXEUwHUowOPyoAmoqsmoWLvIi3kDNF98CQfL9afa3drdIXtriKZR1KMDQBNRRRQAUUUUAFFFFABRRRQAUUUUAFFFFABRRRQAUUUUAFFFFABRRRQAUUUUAFFFFABRRRQAUUUUAFFFFABRRRQAUUUUAFFFFABRRRQAUUUUAFFFFABRRRQAUUUUAFFFFABRRRQAUUUUAFFFFABRRRQAUUUUAFFFFABRRRQAUUUUAFFFFABRRRQAUUUUAFFFFABRRRQAUUUUAFFFFABRRRQAUUUUAFFFFABRRRQAUUgZScBgT6ZpSQBkkAUAFFIrBhlSCPUUtABRRRQAUUUUAFFFFABRRRQAUUUUAFFFFABRRQelABRWPH4o8PyawdJj1a1a9HWISAsKS28U+H7nVzpNvq9pLej/AJYrIC2aAMr4jfELw/4FsGutYmfIXd5ca7mxV7wL4qsfFnhmHXrJWS2mXcu7qBWB8cNI02f4fa1fTWcUlwtqQsjLkgVzfweaSL9n3db5Di1k24+hoAuav8bdFtJ79rTT7q8sdPk8u6uUX5UNdJq/xI8O6f4Mt/FBuPNtLoDyFXlnY9hXkHwbjtLj4BeJ2uEjZ3aYzFgM55615zo8t1/wiPgO3utxsTqR2buh+agD6Q8LfFrS9V8TQeHb+yn02+uY/Mt1lHDrXpFfO/xwiWP4veBZbNQs+VHyjnbX0Omdi564oAWiiigAooooAKKKKACiiigAooooAKKKKACiiigAooooAKKKKACiiuN+MXje18A+Br3Xrgb5EXbDGOrOelAHTXGqafBfQ2Mt5CtzMcRxFxub8KuV4h+z/wCCr7USnxH8W3E9zq18TNaxu3yQIemBXt9ADJpEhheWRgqIpZiewFebj45fDsX8tlLrSRSxkg7+AcelaHx41ttB+Gep3cbESOoiTHXLcf1rhtD8B/DTQfhxpeqeNNNsDKYQzzzD5mLc/wBaAOw/4XT8Of8AoYrb86vaL8VPAur3TW1jr1tJIq7m+boPWvKba+/Z5m1COzfQraDzW2xyywlUY+xNeoaf8K/h6ltJLp2g2kS3MW0yRDkqfegDt7W4guoFmtpkmiYZVkbINeAftXf8jN4MH/UQT+dUtE1O/wDg18XIPCd9eXFz4Z1hv9DeZsmFz/Dn0ruPjL8Nda8ea7pGoWWr21rb6dIs0ashJY9aAOF+JWoah4p/aH0T4fzXktvpENos8iI23zTjoaq3n9ofD/8AaBfR/D97M9hqFixW2kfcEfHWvRviJ8KbnX9a0nxXpWpJY+JdPjCefj5JAPUVQtPhzd6TqOs/EHxZff2rrf2J441gXCINv8I9aAPBbC8s9W8M+KY9fn1WbxP9qkS3eHcVBzwFIr6K/Z78J3ul/CeC11aW5jv72E+a7Md6gjg/Wvnz4b2niL/hEtS1rT/Emm2IW6mlW1u1HnAg+9fQv7NHizxN4u8BNfeJrVYrmKdokdU2iRR0OKAPHfDnhGa6+Puu6FY67qI0KztVe9ZpiWkb613P7LSTrrPifybqeXTI7to4BK+eh7V2ngb4ZtoGq+JtSur0XM+ts/zAYManoKy/hJ8JdR8Ga9cXdxrrz2fmtJDbx8DLf3vWgD12iiigAooooAKKKKACiiigAooooAKKKKACiiigAooooAKKKKACiiigAoorGbxV4fGsf2R/a1r9t/55eYM0AbNcX8QviFY+ELm1s5LK6vLu6OIo4kJz9T2raXxV4dbVv7KXWLNrz/nkJQT9Kr+OdY0Dw3pL65rSQnyB+73KCzN2C0Ac34I+K2meIfFk3ha5sp9P1WJd/lSD7w9q9Grwz4R+HdQ8RfEO6+J+uQrYrcL5en2x4fZ6kV7nQAUUUUAFFFFABRRRQAUUUUAFFFFABRRRQAUUUUAFFFFABRRRQAUUUUAFFFFABRRRQAUUUUAFZ/iLWbDQdJn1TUphFbQrudjWhXjP7TGom6j0HwbCSZtYu1BA/uA80AbVh8dPhveRGRdeiTno/Bqx/wALp+HP/QxW350tr8Gfh0ltEk3hixeRUAZtv3j61J/wpv4bf9CrY/8AfNAG/wCD/GXh3xbHNJoOoR3iw/fKHpXQVg+EvB/hzwpHKnh/S4LFZf8AWCMY3VvUAFFFFABRRRQAUUUUAFFFFABRRRQAUUUUAFFFFABRRRQAUUUUAFFFFABRRRQAUV5D8Sfitqmj+N4fBfh3QLjUNTmXIk2/u1+prAtvjP4k8N/ELTvCfj7RVtG1E4t54/un2oA9x1TVNO0uHzdQvIbZexkcDNVNN8QaXq8Mo0m/t7mZAfkVxnP0rC8deA9D8Walp+r6xcTCGxBcRh8RsPVq8j+H1jHqf7Qk+qeD1ki0CyQxXTIT5cj9OPWgCSbxv8VpPFviLQbe705UtITPHcGPKwKP4T6mu3+G/wARL5vhkPEfitWlkSQxlrePO/3Aq7pPw1e2PieS5vvMn1oOquBzGp6CrXwi8CXfg/w+2l6pfJqKg4jXb8oX6HvQB5b8P/jLp/8AwsLXPtg1GS1lcLbp5ROzJ9O1d58eW1+78BSarourGwtUjEjqBiRs+/atfwh8P4NF8Y6xrcsdtJHfHKJsHyVZ+LHhvXfFHhp9E0W+tbGKYbZmlTPHtQBZ+EdxNdfDvR57iRpJXgBZmPJNdXXHfCzQPEPhrw/Do+tX9reR267IWiQqce9djQAUUUUAFFFFABRRRQAUUUUAFFFFABRRRQAVBqFv9rsZrXzHi81Cm9Oq5HUVPQelAHxd8SPBBtfj54f8MeD765ivZMyX14zkuynqTWx4r8H6d4e/aR8CaV4ZknS5U776UuSXPctXoHw98F+JpP2hPEXi7XdNeCxUmOwlY53p6isLxl4Z+IVj8fpPFGjaIb+GSER285PywnPU0Aeu/Fnwz4k8V6M+i6TqdvZ2dxHsuC6kufpWb8IvA3iLwdpX9halqltfaUIyioFO/n1rvtCF+NIthqbI15sHnFOm72q7QB4hL8GNWsW1fS9C10W+havN5tzA+d656ha6TxR8JNH1PwHYeHLNzayacQ9rMOquO9el0UAeVeFvhlqTeLbLxN4u1JL+70+LybVYxhQPU+9eq0UUAFFFFABRRRQAUUUUAFFFFABRRRQAUUUUAFFFFABRRRQAUUUUAFfMn7Y91NqPijwh4VD4hubtGkX+8Mivpuvl39qFfJ+OngS8k5iEwUg9M5oA+inurDwz4UjnmzHZ2duoIVckAD0riPhv8afDPjjxdeeHNPSaC5t13DzhtMn0Br0kRxXFmkcsavGyDKsMg8V8t/tKaLL8Ofih4e+KWiwiG0WURXqxrgAZ6nFAHoPx/uv7b8WeGPAsLZku7kTTp/0zHr+Vdh8Q/hro3jjSNN0zVnlW2sWVgkZwGxjg/lXm/wAIryP4kfGW+8fR/vbCwtRaWzdg3U17H4+8VaZ4N8M3WuapKEhgQkDPLN2AoA8I/bM0vw5p3wvsNGsbOFNT89I7JIlxJxgdua9l+DFjqenfDPRLTWGZrxLZd+7r04ryP4baDceOfER+KfxAuIY7WIltMtJHG2KPsxB717/omp6fq+nR32mTpPavwjp0OPSgDwb9uSwC+AdN163G28sr+PY46gZr2X4b6k2reB9IvnOXktU3H1OK8t/bamji+Dbh8fPdxqv1zXefAyGS3+FuiRyfe+zKf0oA7ekdVdCjqGUjBB70tFAHKXHw58F3F211L4ftDKx3EgYyfpXS2NpbWNsltaQpDCgwqIMAVNRQAUUUUAFFFFABRRRQAUUUUAFFFFABRRRQAUUUUAFFFFABRRRQAUUUUAFFFFAEd1D9otpId7JvUruXqM+lfGnxz8Hx2Pxm8OeHPCF3cJqVyxe8ui5L4J719nngV8/+GvA/ii+/ag1TxlrWmvDo6QbbORjkEj0oA4P4qeCtN8MfFDwNpmhST/2tJKsl5NvJaTnndXsvxu+GOrfEEaWLXWfsMdkQ5Q5wzDua4H4reFvH6/Hu38U6Jo51G0EQjgf+GFvU19C+HBqQ0e3/ALXKG9KAy7OgNAHmPgP4aeLNI8V22r654qe/t7dCqW4yFH4V69RRQAUUUUAFFFFABRRRQAUUUUAFFFFABRRRQAUUUUAFFFFABRRRQAUUUUAFFFFABRRRQAVzXxB8aaT4J0g6jqvnMp+4kSFix/Culqve2NpepsureKYYIAdQcfnQByHwl+JOi/EbS577SQ0fkOUkjf7y/UVwFmknjP8AaNurxf3tr4Zh2op6b2rzT+1m+BHx61eK5zDoOuK0kfZQ/bFezfs36aW0vVfE0y5m1W6Z9/8AeXPFAHmfxw8efE7wH430K7mu4ZINSuWihsIhyVHTNSeOfGnxV8M+KvC+paje2y22rzhfsCDlVPr70vjnd40/a30fSGUy2mjx+aMjKhu9RftG63ZwftBeFU1pni0vS4zP90kMSOgoA+orR2ktYpG4ZlBNS1l+FdZttf0O31Szjkjt5lDRh1wcfStSgAooooAKKKKACiiigAooooAKKKKACiiigAooooAKKKKACiiigAooooAKKKKAKVxa6bBO2qTwQJKiktOyjIH1r5k8RrN8bPj7pcujwk6F4ZkPmXePld89Ae9bP7V/xTt9Kv7PwHBetaC9/wCP+4UH91H6cUngz4xfC/wbouleF/BzG9uZpFjfahBZj1YnvQB1P7Ss/jZtCtdA8I6bcXEFzhbuWE4ZUHUA+9UPg3qPirTdW0vw3a+C30jREQ/ariTlnbHUn1Ne42zie2jlZRllB5FSBVHRQPwoAWiiigAooooAKKKKACiiigAooooAKKKKACiiigAooooAKKKKACiiigAooooAKKKKACiiigAooooAKKKKACiiigAooooAKKKKACiiigAooooAKKKKACiiigAooooAK+fP2z/D9xJ4b0zxdZRs0uj3KSPtGTtyK+g6qavp9pq2mz6ffQrNbzoUdGGQQaAMn4c69beJfBel6vbSq4nt0LbT0bHINVvit4Qt/HPgfUPDlwExdRlVZh91uxrhvh94C8X/AA98YCz0a+huvCV3KzyQSE77f/d9q9joA81/Z3+GzfDDwQdBlmjnmeYyySJ0Jp/x0+Gf/CztCh0ibU5rKCOQO3ln7x969HooA+b5f2b9Wm0/+z5PHmqm02hfLD4G30r234beF4fBvg6x8O28zzR2i7Q7Hlq6OsjxhJrUfh66bw/HFJqW3ECyfdz70AeBfte3j+Jta8N/DmwbzZ7u8SWZU5KAHqa+hfDunppWhWWnIABbwLH+Qrzf4VfC+80nxBP4y8YXial4juB95eUhB7LmvV6ACiiigAooooAKKKKACiiigAooooAKKKKACiiigAooooAKKKKACiiigAooooAKKKKACiiigAooooAKKKKACiiigAooooAKKKKACiiigAooooAKKKKACiiigAooooAKKKKACiiigAooooAKKKKACiiigAooooA8j/aT+D8fxV0Kzht5ora/tZQ0crjjb3Fd/wCAdBXwz4Q07Q1IY2sIRiOhPc1u0UAY9r4Y0K11yXW4NNhTUZRh7gD5jUPiHwd4b8QX9vfaxpNvd3FucxPIuStb1FADIIo4YlihRURRhVUYAFPoooAKKKKACiiigAooooAKKKKACiiigAooooAKKKKACiiigAooooAKKKKACiiigDlPEHw68F6/qLahrGg2l5dN96SRck1VsfhT8PrK7ju7XwxYxTRsGRwnINdrRQAiKEUKvAAwKW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N68/MvHXmgBaKAcjI5ooAKKKKACiiigAooooAKKKKACiiigAooooAKKKKACiiigAooooAKKKKACiiigAooooAKKKKACiiigAooooAKKKKACiiigAooooAKKKKACiiigAooooAKKKKACiiigAoornfHHjLQ/B9gLrWLry933I1GWf6CgDoqg1CZ7eymnjjMrohYIP4iO1eex/GvwLJ4fXV11LcrEgQqMyflXReCPHXh7xfocmsaReCS2hJEpPGw+9AHlXij4kfFDTPD174tl8Mw2emWkuPIkk+d0zjNeu/D3xEvivwhp+vLAYPtcQcxn+E14j+0hoer614auvGGkeMEm0W0YO2nAfJJg8qTXrHwP1mPXvhlo+oxWIsleEDyQOBjigDtaKKKACiiigAooooAKKKKACiiigAooooAKKKKACiiigAooooAKKKKACiiigArB8XeL9A8J26XGvX8dnE5wHfpmt6vG/wBsWws7r4Ga1LcW8ckkQQxsRyp3dqAPWdI1Gz1XT4r+wmWa3mXcjr0Iq3XnfwOurbT/AIM6LdXUqwwRWiszscAACql38b/BtuzTebO9ir7GuljPlg/WgD0+iseDxNok/hseIo9QhbTfL8zz93y4rz28+Pfgu3ge833DWCNs+0iM7CfrQB6Z4gvZ9P0a6vba2a6mhjLJEOrn0rwzxF8TvidoXh1fF+peGYbbThOEe1aT5wuetepeBviBofjDTJtS01pBaQgs0si4Uj1BryDxbrcPxe8Tf2X/AGpDp/g/S5t11KzgG4dT90e1AHvPhLWY/EHh2y1eKMxrcxLJtPbI6Vq1neG/7MGiWyaQUNlGgSIr0wK5Dxn8XfBvhbV49L1C/wA3DOEbYMhCemT2oA9AorzfxB8avAmjXlvbz6mH84qPMQZRc+pr0Kxuob2ziu7ZxJDKgdGHcGgCaiiigAooooAKKKKACiiigAooooAKKKKACiiigAooooAKKKKACuYuPH3hW38UJ4am1SJNUc7VgJ+Ymunr5h+M1hZw/tSeDLqK3RJnYbnA5P1oA+nh0orn/GPi/QfCOnJea3epArkKi/xOfQCuZ0b4xeEb7WotIuLiSxup8eSJ02h89MZoA9GormvHXjjw94NsI7rWr1YvNO2JByzn2FcPc/H7wbZ3cVpei6guJceXG0RDOD6UAetTyxwQvNM4SNAWZieABXmOn/Fc+IPGH9ieEtIk1S1hk2XV7nEcfrg96xf2l/G0tn8I4p9LaSKTV3WCMnggNXXfB3w/pXgf4Y2EY8uBfs4uLqZuMsRkkmgDvR0orzjSvjR4F1DW7jS49TWNoFLF3GFYDrg96m8LfF7wb4j8Uf8ACO6ffH7YwzGHXAce1AHY6nrelabPDBf30NvJMcRq7YLH2rgvF3xPuvCPicW2vaHLDokhAj1FDuXJ9R2ry/8AbBS4X4j/AA78mV0Wa/CsFOM8ive/HWgWmveCL7R7yJZUktioyM4IHBoA2tNvrXUrGG+splmt5lDI6nIIqxXgv7IPiK6m0fV/B99I0k2i3LRoxP8AyzzwK96oAKKKKACiiigAooooAKKKKACiiigAooooAKKKKACiiigAooooAKKKKACiivFfiPqXxV1b4gR+GPCax6ZphXMuoOm7H0oA9qrmvGnjfw/4Ra3j1i8EU90SIIhy0h9hXz/eeOviJ8K/i3o3hnxNq8eu6XqsojWQJtZSe9e/eNdM8JukPiTxJa20g01TJFNMP9X9KAKHh34heHPFl1daHp1+1vqSof3Ugw49wK8Cdten1jx+0fii9GkaRCdx3nJm9j25rqvhZ4duvGPxrvviZDZ/2do0cfkWgAwbj/ar1S0+Gfhe10rW9Nit5fJ1qRpLws+WZj1waAKX7Pl5qF78MNKn1W9+1XUkIfcTltp6Zr0Kud8BeDtK8GaQumaSZ2gUYXzX3ED0+ldFQAUUUUAFFFFABRRRQAUUUUAFFFFABRRRQAUUUUAFFFFABRRRQAVz9v418KXGuf2HBr1jJqWcfZllBfP0roK+V/F2lafYftmaFNZ2scDzwlpCi43HPWgD6oorC8W+LtB8LQLJrN/Hbl/uIT8z/QVieGvin4P17VhpNvqHk3rfchmG1m+lAHcUVzXjbxx4b8Hwo+t6gkDyH93FnLv9BXJD47+ARex2Ul7NFcyY2xPHhj+FAHqVFQafdRX1lFdwZMcqhlz6VPQAjEKpYnAAyTWPL4p8OxSGOTWLNWBwQZRkVe1sldGvWBwRbyEH/gJr5G+CPww8P+PbHWdW8Qa1eR3K6lJEqi4K8A0AfWGj+IdF1iaSHTNStruSL76xOGK/WtSuA+F3w08O/Dm3updLlkYTfPLLK+7j60+0+LngW68RyaFFrUP2pASSThTj0NAHeUVwmlfFrwPqficeHbTWInvmOEHZz7HvXd0AFFFFABRRRQAUUUUAFFFFABRRRQAUUUUAFFFFABXFfGJNDs/Bmo6/q1jBcNY2ztG8i52EjHH512tcF8ePCeqeN/h1feGdLuFt3vMK7n+7mgDwf9m/wZpek/C3X/HeuQJdSXKyyQCUZWNDnG2u1/Y80RT8P9Zupo9ttq127hB02kkcV2y/DuSP4Ff8IDDOI5zZeQZR/e9axPgR8OvFnhJYY9b1ndaWqGOG2iGFbnqfegC2/wABPCbTuDqOs/Ynk8x7L7UfJJzn7teoaRp1npWnQ6fYQJBbwqFRFGAAKtUUAFFFFABRRRQAUUUUAFFFFABRRRQAUUUUAFFFFABRRRQAUUUUAFFFFABRRRQAV5L+11/yQfXv91P/AEKvWq81/aH8KeIPHHgOfwzockUIuyBNI4zgA54oA8i+KOq3emfsd6YLN3jaeKKNnU4IBIzXouj+FdAm/Zzisfsdu0L6ZvZivVtuc59ak0v4X3msfBH/AIQDxTIm9IxHHKg6Y6Guc0/wH8ULPwS3gNdSgbTdvlJd4+cR+n5UAeXfCy31zWv2W/F+lwTvttL51g3PgeWM8Cl07xJoOofswL4LttDuJteYGFIltycvn726vR/i34a0n4X/ALOdx4fs7ySKW4cKZB1mlJ7/AI1zfhDw/wDG7SPCdnd2WnaRiO3EkY8sbiuM9fpQB6v8DvA89h8ELTwzrsbwS3FuUnCHa6g+/rWRbfsy/D+3Qxw3WtJEzbmQXZwx962P2bfiPqXxC8MXU2r2a297ZTmCXb90kHBxXq1AGd4c0az0HRoNKsQwt4F2puOTj3NfOX7aul6X/Y2laLpljBBqmsX6Bp0XDkA8nNfT1eQfEz4Z6r4v+Kmg+IJLpBpmlncIiOSaAPLP2gvCeieEfhD4a8MWVnHJqF7cwo8zDMjMTyc19N+C7BtL8JaXp75LQWqIc+wrzP8AaG+GmteNpdEvNCukhuNNlDqrjKnFd58ONE1jRNCEOuao+oXjtudj0X2HtQB09FFFABRRRQAUUUUAFFFFABRRRQAUUUUAFFFFABRRRQAUUUUAFfNfxq/5Oc8E/wC8K+lK8E+KXw38aeIfi/pPjDTbiCO30xwY42HLDvQBy3xdmGtftV+F9A1PMmnxASLCx+Rm+lWv259IsbHwr4c1qxt47e/h1SOKOSMYbbxxXb/GT4T3nivVtJ8W6LeCx8Q6dtZWxwxHUVl698M/F/xG1bSW8dXkcWnabIsvkRD/AFjjvQB5t+0PHqUWq/DzxbqsbXGmwpEs0Ocktgc7e9WfiYlr8Tfil4Pk8H6ROY7Ha11cNAUVR6e9W/2kV1PV/jB4b8N+D5En1CwhBNrKMxqB0JFL4k8S/GD4X29tq+qabpj6c8ypMsKBTzQB0H7aFo0Xgnw2yjbHbahEXx0wCK9x0GG01PwbZQzxJNbT2iBkPIZStcr468Pw/FD4TeQ8YjnurYTQ5H3XxkVyXwH8eT2Fivw/8ZRyWGu2GYYDIPlnQcKQaAPMbjwbpPjP9qmTRbOBbbSNFiV5Y4BhX/2T7VuwaZp2p/td21npNnFa22j2uZBCuAOOK9E+Dfwy1Lwr458R+J9Wuknm1SUmPA5VM8Cubl+EfjG0+MWr+KNG1hLa01TasrkZdVHUA0Abv7QHgzWPFHjLwNfabZmeHTb5pbhh/AvFevag6x2E8jfdWMk/lXlPxQ8B+NtY1rw1L4d8UXdja6e6m8VXx9oA65qT42fEO30XRJfC+j+Zf+I7yLyYoIl3FSRjcx7UAee/sjxPN8UPiBqUZJtprjamOmQ1fTdebfs8+BH8D+Bo4LxR/aV25num77m5xXpNABRRRQAUUUUAFFFFABRRRQAUUUUAFFFFABRRRQAUUUUAFFFFABRRRQAVQ17VLDQ9JudV1GZILa3Qu7sccCr9fKH7WXjDXLzxdYeF4dG1W40OCQSXv2aFiJh/dyKANHwh4fvvjN8XU8e6pC8Ph3SpP+JcpGPOYHr9K739orwj428YRadYeG5449Pik33UbH/W46D6V51pvxz1hf7F8M+E/AOo6dB5yRF3tmConevqG0Z3tYmkGHKgsPegDx3wJoXxSi1/S01mW0s9FsVK/Z7ZQu7617PRRQAUUUUAFFFFABRRRQAUUUUAFFFFABRRRQAUUUUAFFFFABRRRQAUUUUAFfMnjz/k8bw3/wBe5/nX03Xzx4o8AfEDUvj/AGPjyGytxY2Z8tIzKMlPWgDE8WyJ4k/bDstE1YedZWNuGjhflGPrio/2vtJtNC8T+E/EGi28dpfrdKmYRtLDPTiu4+Lfwt1vUfHml/ETwjOkGs2ihZoG6Sj0zVa6+Hfi34heONK17xykdjYaWweOyjbdvcdyaAPPfjpJJZfGzwT4i8RW7XWlPbIXixkK2Bk4o8V6VYePP2jvD2oeEdKD2FtGrXU/lYjwO1Wfjn/wkms/H7TrLwV5F/c2dsVe1nTdGgx6Ulx47+KHwrvrG48ReGtOTS7qZYnNsgUjJ9qAPcvib4i8UaAdL0vwl4c/tGW8PlmQNtSADua5PwN8UfEq/F0/DfxZpcSXj2/2iOeF8gD0Nd/4g1S31bQbWxt9ZTSNQ1SANau3LAkdhXgfwwTUvAf7SUvhTX7hfEN7f2/mpqTD95Ep/h+lAH1JdRxy20sUv3HQq30Iwa8Zm+AHhxLS/k0jVdQtJLh3mQxTkKrnvivWfE1lcajoF7Y2sxgmmhZEkHVSR1rwvwRovxu8I6Td6D+51eKV3MF3LL80eaAKf7L/AIl8QT+IfEfw78T3z6n/AGbIyLM/Ur6VxPjHwTpvib9qKx8L6HALOy0+MS3hh4LLnnJr3H4GfC6bwQmoaxq14L3XdScyXEoHAJ7VT+F3w41jRfi34i8Z6wUb7f8AJb4OSEzQB5d4w8P6TcftVeG9F8PWMVsulxBrjyxgn3NfWY4GK+dvEPws8eQ/Ha/8ZeHr2GK31CIRPM/JjX2Fe+6Laz2WmQW1zcNcTIoDyH+I+tAFyiiigAooooAKKKKACiiigAooooAKKKKACiiigAooooAKKKKACiiigAooooAKKKKACiiigAooooAKKKKACiiigAooooAKKKKACiiigAooooAKKKKACiiigAooooA5T4o+BtK8f+Gn0TVdypuDo69VYdDXGQfCnxJHpI0f/hNr37EE8sEE79vTGfpXr1FAHMfDjwVpPgbQRpWkqdpYvJI33nY9Sa6eiigAooooAKKKKACiiigAooooAKKKKACiiigAooooAKKKKACiiigAooooAKKKKACiiigAooooA8w+IfwisfEviyDxZp+pT6XrES7fOiONw9DVG9+D93r1zat4q8SXV/b28gcQA4RiPWvXaKAIbK2hs7SK1gQJFEoVQOwFU9Q0HRtQvYb28023muYTmOVk+ZT7GtKigAooooAKzIvD+ix6u+rJptsL9/vT7PnP41p0UAFFFFABRRRQAUUUUAFFFFABRRRQAUUUUAFFFFABRRRQAUUUUAFFFFABRRRQAVG0MLHLRIx9SoqSigCNbeBTlYYwfUKKkoooAKKKKACiiigAooooAKKKKACiiigAooooAKKKKACiiigAooooAKKKKACiiigAooooAKKKKAPJfGPwhmvPHq+NvDGuyaRq23a+V3I49xVe9+EGq+KNbsdQ8eeJ31SCzcSR2sKbIyw6E+texUUAcV4/+GugeMorEX73VtJYjFtLayeWyfiKi8B/C3w34R1STVrb7Vfak67Td3knmSAegJ6V3V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BIHU4oAKKKQsobaWG70zzQAtFIzKo3MwA9SaUEEZBBFABRRkZxkZooAKKKKACiiigAooooAKKKKACiiigAooooAK5T4n+OtO8AeHZNd1Wzvbi0i5kNtHuK/Wurrzr9pNQ3wU8SBgD/AKKaAOj+Hfi/TfHHha18RaSsy2lyu5BKuG/EV0VeL/sv6lZ6P+z5p2pX0yw21vCXkdjgAAmoG+OV7f2F3rXh/wAKXd9o9oxDz7TlwOpX1oA9vorhPBfxR8OeJ/A9x4rtZTHa2qk3CPw0ZHUGvPpfj5qN1ol94j0fwnPc6JaMQZ2yCwHcCgD3yivMvgl8Trr4kWbX66LJZWWMpK38R9Kq/Gb4xRfD9iq6Jd3wjwZpFU7EH1oA9XorwjxD+0Xptp4eh1rSNDvNRtQitcTKp2R56jNeteAvE1n4v8LWev2CssFygYBuoPpQBu0UUUAFFFFABRRRQAUUUUAFFFFABRRRQAUUUUAFFFFABRRRQAUEgDJOBRXFfGjTvFereBbqx8HXS2uqSEBJCcYHegDrDqFisvkm8txJ/d8wZpmsala6VpsuoXkgSCJdzNXzf8QvhHJ4c+D9z4guPEF8nia1hE0l15527+4xmvQv2atbv/Gnwjs5fEafaXH7tjIvEgHegC58PPjFovjfx9qHhbSbS5Q2MPmPLKuAxzjitb4jfESy8K31rpENrLfavec29tGMkj1PtXlPwohht/2rfFsMEaRItkAFUYA5qfxNI/8Aw2Noy3X3f7N/c56daAPRPh78UtN8S3t/pV7azaXqungm4gmGMADORXN6h8eLGFLnVrTRb260C0n8m4vUTgHOCR7V5x8UFuF+O3iKTSc7/wCyX83y/wC971o/D77FJ+yHrQl2f6uXzc/3t386APofTNWtte8NJqukXAMVzBvhkHOMjivM/gJ4x8T694j8S6V4hvEuRp9xshcIF+Wrf7Ly3C/BPTRPu+42zd/drg/hJeTafrHxJvbcEyxMzJj1waAPfrvxHoVnci2udWtIpicbGkGauzX1nDa/apbqFIMZ8wuNuPrXzJ8GfDOn+MPg9r/iTX55LjVJZZ284yHMe3OAPSuNutc8Raj+zdps1xdTyx2utGGXaxDyxK2MD14oA+uofFvhmZ9ket2TMTgDzRnNaF/qen2FqLq9vIbeE9HdsA18pxeF9P8AF/xS8MXXhnSNRs7K2iDX5lJVGIHFevftK6Voq/C6+vtREv8AoluVtwshX5iOKAPRZfEOhxJC8mq2irN/qyZB830rTRldQyMGU8gjvXxNrvhf+xf2d/DuoarfXU2uapdRC0kMpBjUtwK+wPA0E1r4R0y2uZPMnjt0WRs5JOKANqiiigAooooAKKKKACiiigAooooAKKKKACiiigAooooAKKKKACiuD+KvxC/4Qq0zDpF1qNxt37Y1yoX1Jrg9J/aMsNY8Ktqej6BeXt5ErNPBGpKx465NAHvFFcR8GfiFY/EjwkmvWVu9v85SSNuqsOorrdVv7XTLCW+vJVigiXc7noBQBarP8Qa1pug6c+oardR2tug5dzgVB4W8SaR4msPt2jXkd1BuK70ORmqHxF8F6T460L+xtZEhtS4ZgjYJoA5KX48eBIplEl1MtuzbRclP3efrXYax4y0fT/Cf/CTLI13YlQUMA3F89AK8p/aU0jwb4V+Bs+jDT7ZD5Yhs0VB5jP2I7mrHwHsr/wAO/s0xya9CXkgtpLhY5lyVAGRwaAL1r+0N4QutFudQt9P1WR7YsJrZYcyJjqSK9E8AeLNN8aeGbbXtKEgtpxwsgww9jXzl4Es4dN+AfizxktmGvNXMu1ynIVs4xXp37KmoadJ8MLDTbNmkmt4g074+UsaAPXqKKKACiiigAooooAKKKKACiiigAooooAKKKKACiiigAooooAKKKKACis467o41MaadStvth/5Y+YN35UDXdHbUv7NGpWpu/wDnkJRu/KgDRqJbq2aTy1uIWf8AuhwT+VSMoZSp6EYNfKX2NtE/bHSysbu5WzmiEjQmUldx68UAfV1FV9QvrPT7dp725igjXqzsBVTRvEGi6xu/s3Ure5K9Qjgn8qANOiqeq6pp+lWxuNRvIbaIfxSOBWTD448JzY8vXbI5OB+8FAHRUVGk0TwCdZFMRG4NnjFUbDXtGvppobTUrWaSD/WhZAdv1oA0qKz9M1vSdSnlgsNQtrmSI4dY5ASDWhQAUUUUAFFFFABRRRQAUUUUAFFFFABRRRQAUUUUAFFFFABRUGoXSWdlNdSZKRIWOPQV4fZfGDxf4om1F/BnhZ57Swco8k6kbyOuKAPc7mYQW8kzAkIpYgdeK5XwJ8Q/DvjO9v7PR53eexfZOrDBU1y3wP8Ai9Z/EVtR0u4tGstVsGKTwN6jriuG/Z+ubbS/iF8Qr6YCOCCdpHIGOBmgD6Qor5/0f4nfETxdpes+IvCun6cNK013Eaz53TBeuKbqX7QEw+F9trtnp6f2xNcC1aF/uJJnBz7UAfQVeEfG278Y6Z4u0G6/tj7Pp9xeCMW0J4Zcj71YWufFL4r6D438P+Hrm00W4Gsqrq6MTsB7V23xQ8E+NvGF3pE8V1p9ulg4mA5yz+h9qAPVLm4NvpMl1jJigMmPXC5r5fOueJdT8C6n8R/7duo7uDV/Jht1b92sW7G2vff7L8UXV5YNdX0MdqITHewR9JMjHFedRfBzWLezu/DMGoxf8I3dX/21gf8AWKc52j2oAPEGvaj4w8d6P4Sjvp7C1l09bqZojhmJH+NWvhHq/iabT/EvhiG+F3faZctDa3Fzz8vvW74w+Ht6+v6f4j8MTxW+o2luLcrL91kAxV7wF4MvvC2h6jMk0VxreoSGaWR/ubj2+lAHLfAW98QP4q8R2GvarLfyQT4UseF9h7V7NXknw78E+NfDvjC/1e8utPlt9Ql3zoucr/u11/xT1XxHo/haa+8NWsFxdRgs3nfdVQOpoA6yivmTRfjX8RdY+HNx4ktdHsYzYyMtzJJnY+Dj5a94+G2vXHibwZp+tXUIhmuYwzIOgNAHR0UUUAFFFFABRRRQAUUUUAFFFFABXnX7SX/JFPEv/Xqa9Frkvit4Qm8ceFLjw8NQayt7kbZiq5LD0oA+do5Ltf2G5/se4k22H29cbq9W/Zyk02T9nfTRGYtosXE/Trg5zW18NPhfbeFPA1z4Ovr3+1NLmUqI5E+6D2rlbL4E3Gk2t5o2h+Kbqx0K7YmS0HJAPUA9qAPLfgFpK3/w7+KFo9x5GmXF1L5UpOFA56VJ8NNY8UxfBy98EWfh5rpp90VrdD7jKSRk16t8VNF0D4Z/s+6xp+n2LNbeTskK9WYn7xNeVfDn4Qa1d/D611uz+I8lnBLCZggm+WLvigD3n9nzwXdeB/h3aaTfSB7o5kkweAT2rh/20bxU+Hcei26ILnU7lYgQPmOTSfsheJ/FWtWev6b4gvTqNvpt2Yba7I++B796774lfDWz8b67pGo3t28aabIJFiAyHI9aAPH/AI0aXYeA/wBmPTvDWk26xz3ixI3HLM2M17X8F9Ps9F+HejaTBNG0kdojSKpBKkjJqp8XvhpY/EDw3BpM9w1q1uwaKRf4cVe+F/gS08EaSbWO7nvLhwBJNKxJOOmPSgDsaKKKACiiigAooooAKKKKACiiigAooooAKKKKACiiigAooooAKR2VFLMQFAySe1LXCfHQeLJvh7f2fg2NW1W4Ty0YnG0HrQB5Z8VtV1b4xeKf+Fd+FnaPRLeUf2teD7rAHlQa9p0fwumg+CYvDvhy4Fg0EIjjmChtp9cV81/Dqx+OHgfw7JpeleGbMyyktLcM+Wdj3Jr3X4D2njC28MzyeNn3alNMXxnIUegoA5HQfgl4i0fxzceMbbx5MdUu+Llzbgh1z0xXXfEX4Zr4ovdO1y11JtP8QWChYr5Fzx7ivRKKAPPfh98MbTw/cahqer3jaxq+ogrc3Ui43KRjAHauSf4DeWl3o1j4juLbwveXHnz6aFzuOckbvSvb6KAM3S9HtdJ0CPR9LUW8MMPlRYH3eMZrz34c/Ce58K+IdZ1G68QPqNvq+77RbvEAMnpzXqlFAHisfwSvtMGoab4c8Vz6boWoyF7myEe7OeuD2rjP2jvDFt4Z8DeHPCGhwTWtn9qV5LxRkRNnlm+tfTtVtQsLLUIDBfWsVzF/dkUMKAPkqa98ZeF9e0L/AIRPxkPEP2ieNLmCKEYWMnnNfRfxP8FL4+8LQ6NdXj2sZdJJdozux2rf07w7oWnTedY6TaW8n95IgDWpQB5f8UPhFZeMvCOi6DFfvYnSHVreRVzgj2rtPBXh8eHNEjsGu5buXrJNIclj6+1blFABRRRQAUUUUAFFFFABRRRQAUUUUAFFFFABRRRQAUUUUAFFFFAHmv7SesQ6D8JdavsILmSEwwsRzk8V5f8ADHSLP4f/ALLWpa4YUW8vbV5Xcjklv/117H8ZPh/B8RvDsGi3V49rFHcLMxUZ3Y7VP4k8BabrPw4fwXIxjtTAIlYdsd6AOF/ZBsbbSPhVZ2zzxfa7t3uDHu+bBOc4r1bxXott4i0G60e8yILlCj464NcT8HvhPYfD8NN9vuL+72eWskjHCJ6AV6VQByHwq8A6T8PPD50bR2kMBcv85ycmt3xNrVh4e0S61fUplitraMu5J9O1aVcX8X/Aw+IHhZ9Bk1CSzidsuyd/agDx/wAHWB+MHjI+PPFU8cPhqxcnTbORwAxH8ZFe96NqOh+ItLli094bqyXMLhQCnHBFeAw/ssmCz+x2/jjVYrcDAjRyFA+lezfCTwLb/D/wqmh29090FYsZH6kmgDoV0TSl0g6StjAtiRjyQg24+lGiaLpei232fS7KG1i/uxqBWhRQAUUUUAFFFFABRRRQAUUUUAFFFFABRRRQAUUUUAFFFFABRRRQAUyeMywPGGKFlI3DqKfRQB8W/GXwjc6b8cPD2k+E9SvH1m6m33Vy0hyAT1xVv4p+Drfwv8bPAVnoV7dyatPcLJqMhlY7znkkelejeEPDGv6h+09rXiXVtLni021j8u0mkHyv7isD4n6T41sP2irfxLp/h+bVLbydlswGUjb1NAH0+mQgDHJxya+Xte5/bStf+vda+kfDr6k2i28mrqi3rJulVOgPpXzJrMPiqb9quHxRF4R1RtJjAgM2zg443fSgC946vJviD+0zbeCry5lGiadGJHhRyokb3xWX8dNGi+FfxU8J6/4SaWzhu7hYbmASEowJx0rofih4P8TeF/jXZ/FDw3pkupWUqBby1iH7wD1ApPEmkeJfjH8RNAvpdCu9G0HSpBLJ9rXDuw9KAMX4z3Sa1+0f4T0bxTcSw+HZog2wuVR2IGM1heLPBnhxv2qfDuiaFC9zpcse+7gjlJjUgdSRWh+03qEsnxg0nT5NFOu20EPy21sP3iHHXI6VL8Ofib4Y8D+JLa31bwNf6RLeuI1u51LNk9OTQB9N63oNvfeGH0KGeWztzGIw8Z+ZVHbNfHvgTwbc6p+0LrXhnw3qF3b6JCu2/kEpJZc/zNfZuoXJfQ5rq0UyloC0QXqxI4rxL9lnwhrelP4s17xBp8tlqOoX0nkiUYJj7GgDhvhLolvo/wC1PqOleGp7n+zbOEi4RpCwLV9aV8o/C7SfiH4d+MfiGSPw7Iz6hcn/AE6Ufu/Lz2NfVcHmeSnm48zaN2PWgB9FFFABRRRQAUUUUAFFFFABRRRQAUUUUAFFFFABRRRQA2WNJY2jkUMrDBB71yvjPWvD/wAPPB97q0sUFpBGpYIgAMjnoMd66i6njtraS4mbbHGpZj6AV8h6r8Q/DPxH+K9x/wAJdrUen+G9Em2w2rkj7QwP3iO9AHWfso+DtUt9Q8Q/EjVbZ4Bq0jyWluBhihyelJ8I/D/iCfxV47s9V8P3+n22sl1t55RhSDnmvRPh78WvC/ijxe3hTwunnWtrDnzkXCYHYV6jQB8x/Db/AIS/4c+D9d8E3HhS+vZ5JJBY3EC5jYNnBNcb8RPCl34M+C1tpetQI+o6vqCztFH/AKxMtnC+9fZpVSQSBkVwHxb+G1t45awu/tb217YPvgccjP0oA8G8F654U8K+LtG1LxXpOvG7VVgsp75flizxxX1rbTR3FvHPEcpIoZT7GvJL74S3viS+sZPFuq/a7eycPHGqgZI6V65bwpbwRwRjCRqFUewoAfRRRQAUUUUAFcj8YP7Ub4e6rDo9rJc3ssJSOKP7zZrrqKAPm7XvBfiLS/2bLLQdN0yWS+eXzLq3QfOQTkivWPgrLq7eDLWHU9LOmpDEscUTDD8DnNdzgelFABRRRQAUUUUAFFFFABRRRQAUUUUAFFFFABRRRQBS1zSrDWtLn0zU7ZLm0nXbJG4yGFefJ8D/AAbEhhgbUYbQnm2S5YR/TFenUUAZPhfw7o/hnTF07RbKO1tx2UdT6n1rWoooAKKKKACiiigAooooAKKKKACiiigAooooAKKKKACiiigAooooAKKKKACiiigAwPQUUUUAFFFFABRRRQAUUUUAFFFFABRRRQAUUUUAFFFFABRRRQAUUUUAFFFFABRRRQAUUUUAFFFFABRRRQAUUUUAFFFFABRRRQAUUUUAFFFFABRRRQAUUUUAFFFFABRRRQAUUUUAFFFFABRRRQAUUUUAFFFFABRRRQAUUUUAFFFFABRRRQAUY4wOKKKAPCPEvw88caL8V5/HHhEWOoLcptlt7tvu/wC7UHiX4d+O/iZrulSeNLfTNL0uwmEwjtTudyPU179RQBFaQJbWsVvGMJGgVfoBUtFFABRRRQAUUUUAFFFFABRRRQAUUUUAFFFFABRRRQAUUUUAFFFFAEV5bxXdtJbzLujkXaw9RXAT/Bb4czTNLJ4dt2dySxI6mvRKKAOV8IfD7wn4TuXudC0qK0lcYZkHUV1V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jsqIXdgqgZJJwBS14N+0P4w1XUPEmmfDPwvO8d7qDj7bLGfmiiPX6UAdh8QPH2oR6dMnga1i1e5hz9olVsxwAeteZeBvjp4x8X6TeafouhJcavYlxczY/dJiu18YaTo/wn+A+sQWJIlNoyGdz80kjDqTXGfAvT4vCX7MWqeJnjCX91aSzyPj5mOOKAO8+AXxNvfG3h/UZ9ctVtbnTZWjnZfu8dTXpOiazpetWxuNLvYrqMHBKNnB968K/ZButEHgFIrm7ifUNYkeVoOpYHrms74hWmofBT4hWPijQ5Jn8N6rcbL+1JJSEk/eFAH0rRVXSb631PTbe/tXDwzoHRh3Bq1QAUUUUAFFFFABRRRQAUUUUAFFFFABRRRQAUUUUAFFFFABRRRQAUUUUAFFFFABRRRQAUUUUAFFFFABRRRQAUUUUAFFIXQNtLLn0zS0AFFFFABRRRQAUUUUAFFFFABRRRQAUUUUAFFFFABRRRQAUUUUAFFFFABRRRQAUUUUAFFFFABRRRQAUUUUAFFFFABRRRQAUUUUAFFFFABRRRQAUUUUAFFFFABRRRQAUUUUAFFFFABRRRQAUUUUAFFFFABRRRQAUUUUAFFFFABRRRQAUUUUAFFFFABRRRQAUUUUAFFFFABRRRQAUUUUAFFFFABRRRQAUUUUAFFFFABRRRQAUUUUAFFFFABRRRQAUUUUAFFFFABRRRQAUUUUAFFFFAEV3Mltay3EjBUjQsxPYAV8zfs4yP41+OHi/xxcpvSOQ28O7kKF44r374kT/ZfAWuXGceXZSN/wCO14f+wlDu8Eapf45ubtmz680Ae5eOfCuleMdDbRtYjMlo7BmUdyKdF4W0iPwgfCy26/2aYDD5eONtblFAHEfDz4X+FvA7tJo9ntkP3WbnaPaofj/oSa/8KtaszGHkWBnj45DCu9rN8URibw5qERGd1u4/SgDzD9kbxG2u/COzt5n3XGnMbaTJ5+U17DXzL+xLceXe+LtKz/qLxmx6ZavpS+u7extZLq7lWGGMZd2OABQAzU76102xlvryURW8S7nc9AKh0LV9P1zTo9Q0u5S4tpPuyL0Nec/GHx14SuvhprkFvrtm8r2zKqrIMk1z/wCzP418L6f8JtMtr3WrWGZQdyPIARyaAPdaKqaXqVlqlqt1YXEdxC3R0OQa4b42eIvGGi6Pt8I6bHNMULy3E33IlH9aAPRKK+XfBvxp+IvjLwdcxeHtJtpNSsNwvbuTIiXb2HvxXpf7NXxE1b4g+Fbu41q2SG9srgwSMn3XI70AS/tFePvEnw68KDxDo2nWl7bo4WZZScjPpiuy+HWvTeJvBum65PEsUl3CsjIvQEivN/2zf+SIah/11T+dTeG/Glh4B/Z10vxFqHzJDaIEQfxMRwKAPYqK+cpPF3xnvPBLfEC1tbCO0CmZLE5y0PXP1xXdeCvi9YeIPhBceOTCEa0ibz4h2dRyKAPU6K+YLPx78XfEXgG++IWnGxtrGIs0Fr3ZB3Nd3+zH4s8aeN/D8niLxDLaGykJjhSL7ysOuaAPZKK+ev2hvih4/wDBNymp6fpkFvoNvOqSSTffm55xWJ48+M/xIt/DNj400rRra28PtIq4myJJc9SPagD6gorH8Faw2v8AhXTtYki8prqBZCnoSK2KACiiigAooooAKKKKACiiigAooooAKKKKACiiigArJ07xHouoarPpdlqEM93B/rYlbJX61yfxy8bHwn4XMGn4k1i/Pk2kI+8SeM4rwD9kC01Sx+N/ie21a6knuvK3SlmzyTmgD0b44XOqaZ8X/CUtjqlxDBdThJoFb5WFereKPG3h3wtHCutagkEsqjZH1Zvwryb9oWSNPit4IV5EU/axwWArG1UxTftdWUWvsptBYf6Kk3+rJ/HjNAHuHhPx54Y8T+aukakk0kIzLGRhl+oNYeqfGj4e6bNKl1rahIWKyyKhKofQmvJLq3hH7Umox6C6w2DaRJ9rMH+rDY9uM1wfgr7feeAde8GW+i2V8L2+kVNQlK/KC3Uk80AfXPhrxn4d8R6G+taRqC3Fggy0oBAxWFZ/GDwBdzXkMOuRmSz/ANau05H4VY+F3hS08M/Dez0ObyJljg/fFMbW456V4P8ADDQdF1v4t+OfF72cYsNKhaOKED5HYA80AfRvgnxp4c8ZWkt14e1BLyOJtsmBgqfeuhr51/Y2l01tP1zU45o45dS1CXZbqegU+navoqgAooooAKKKKACiiigAooooAKKKKACiiigAooooAKKKKACiiigAooooAKKKKACiiqurXE1rps9xbwNPMiEpGOrHsKALVFfLerfGz4heGPiTFo/iDSbdxfgi0s4cllP8O6tnS/ih8SNK+Lem+H/Fun2SWuqruijh6xj396APouigdBRQAUUUUAFFFFABRRRQAUUUUAFFFFABRRRQAUUUUAFFFFABRRRQAUUUUAFFFFABRRRQAUUUUAFFFFABRRRQAUUUUAFFFFABRRRQAUUUUAFFFFABRRRQAUUUUAFFFFABRRRQAUUUUAFFFFABRRRQAUUUUAFFFFABRRRQAUUUUAFFFFABRRRQAUUUUAFFFFAHOfE6H7R8PdegH8djIP8Ax2vFf2EZNvw9vrLvBdsp/OvoTVLVL7TbmzkGUmiZD+Ir5r/ZP87wv8S/GPge7+WSO4MyKf7pORQB9O0hZQcFgD9axPHc2sW/hPUJtAiEuprCfs6nu3avCk8EfFTUfAt14n8QeMrmw1qKJpktYx8i45ANAH0jWf4kfy/D9/If4bdz+leUfso+Ptc8beDp18QMJb2ylMLSj+PBxmu2+NOsLofwy1vUGYKUtWC+5IoA8T/Yog8zXPGWp9pror+TV9Ia5pdnrOlz6bqEfm2067ZFzjIrx39jXw/JpfwsXVLhSJ9Vma4yf7pPFe30AeD/ABY+Cvw+0z4eazfWmjslxDbs6N5p4NYf7O/wf8C6/wDDDT9S1TSzNcyA738wjPJr6C8TaPb69oV3pF2SILmMo+OuDVPwH4XsfB/hyDQ9OZjbw52lutAFnwv4f0zw3paabpMBgtU+6mc4ri/2l9c/sH4Oa3eCTZI0Xlpz1J4r0msPxp4T0TxhpP8AZev2v2q03h/L3Y5FAHhnhWzTwN+yfc6hBCI7q8tTLK4HLFu5rZ/ZJ1DQLHwFYaXDeJLq17uuJ1XnGT3r1288M6Nd+GP+EbntFbTPKEXk9tvpWb4E+HvhXwTHInh/TVty5yWJ3H8D2oA8/wD20ZY4/gjfh3VSZUwCevNecfGCzutX/ZA0aXTSZ0t1ieVY+eB1PFfRPj/wD4a8dWaWfiSze7t0ORGHKjNS+F/A/hzw34efQNNscac4wYJG3rj8aAPPvD/jXw3J+znHeNfwLHHpfktGWG7eFxjHWvP/AICaLDp37N3iSXXo5YbK9eaVVK8hDnGK9aj+B3w9jvmul0uQKz7zD5x8vP8Au9Kj/aE+2aN8HNQg8O6aspCCLyUT7sZ4Jx7CgD57+GV54if4Z3HhCy17SI9HvZGEc00uJYoz2xX098FfC+l+EfAVno+k3iXkK5Z5kYEM56mvmzwd4P8Aga/gNLrUdauItTMRaWPeyssmOgX616H+xlpWvadpOtNdSXbaLJcH+zxck7tuevPagCj+15J/b3iPwn4LQ7hc3iySxjuoPeoP2vZLez8O+EfCcG20szdRb8cKEGM17tq3gfw3qvim28TX1iJtTtV2wylvuj6VF4+8AeGfHFrDb+IrAXKQtujIOCD9aAJ/AOqaLqGgwQ6FMJra1RYtyjjIFdFWd4d0TTPD+lxabpNqlvbRjCqv9a0aACiiigAooooAKKKKACiiigAooooAKKKKACkckISBkgcClooA+YdV0/4izfG658Xat4bfUbGzUx6dB1Vf9rHrXmnw+8ReO4fjh4quvDugh9VuXAkhb/liM8/pX3Jeed9mk+zgGXadmema8K+GXwp8X+F/i1qfjK6vbeVNSY+egPQZ7UAehaz8OfDni2fTda8TacZtUt41IYORsbqcfjV7xX4A8M+JhA2q2Aknt1CxTKdrqB7iuqooA4KfwLpvhrwnqw8Kaeg1Oa3YLI53MzY9TXzr4X8E6da+E7211fR9aTxBLJI26JmC7yeCMV9j1E1tbs+9oIy3rtGaAPNf2cvD/iHRfhmmm+KZpZrl5HK+YcsIz0B/Cuu8P+C/Dug2d9aaZp6QxXxY3IzneW65roaKAOR8EfDnwp4OuJrjQtPFu8zlm+bIyeuK66iigAooooAKKKKACiiigAooooAKKKKACiiigAooooAKKKKACiiigAooooAKKKKACkZgqlj0AzS0jqGQqehGDQB8teBYYfHP7XOvatMomstLiCw55CsKbqviDS5/2uL6XW7pYbTSLZfK3d2I7CvoLwj4D8M+FdSvtR0TTxb3N+5e4fdkuaztW+FfgrVPGI8WXukpJqnGZM8HHTI70Adhp91Fe2UN3ASYpUDoT6Gp6bGiRxrHGoVFGAAMACnUAFFFFABRRRQAUUUUAFFFFABRRRQAUUUUAFFFFABRRRQAUUUUAFFFFABRRRQAUUUUAFFFFABRRRQAUUUUAFFFFABRRRQAUUUUAFFFFABRRRQAUUUUAFFFFABRRRQAUUUUAFFFFABRRRQAUUUUAFFFFABRRRQAUUUUAFFFFABRRRQAUUUUAFFFFABRRRQAV85/HXSL/wACfE/TvippMMj2srLDqoQfwf3q+jKrapYWmp2E1jfQJPbzKVdHGQQaAKvhfXdM8SaLbavpNylxbToGVlPT2NeSftBePL6aRfhz4OjN3rmpjy5ynIgjPUmulvNAt/hj4F1q48J2d3cysjNb2ifNhz0wK+a/hh40+IPhTU9R12++G2qahrF85LzyRHKj0FAH1D8EfAFr8PPBVvpKsHuSPMuZP7znrXlvx+164+Ini/Tvhf4WdriMTB9WlTlY0B6ZrrfgR4g8aeNLHWZ/GGl3OkpMSkEUibWUH0rufA3gXQPCH2iTS7b/AEi5ctNO/LsfrQBq+FtHt9A8P2Wj2qgQ2sQjUfQVp0UUAFFFFABRRRQAUUUUAFFFFABTZo45ozHKiuh4KsMg06igDCPg3wqbj7QfD+m+Z6/Z1/wrZtoIbaIQ28SRRr0VFwB+FS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468" y="-21234"/>
            <a:ext cx="7310716" cy="237757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248" y="1246614"/>
            <a:ext cx="4658058" cy="3362325"/>
          </a:xfrm>
          <a:prstGeom prst="rect">
            <a:avLst/>
          </a:prstGeom>
        </p:spPr>
      </p:pic>
      <p:sp>
        <p:nvSpPr>
          <p:cNvPr id="19" name="Объект 18"/>
          <p:cNvSpPr>
            <a:spLocks noGrp="1"/>
          </p:cNvSpPr>
          <p:nvPr>
            <p:ph idx="1"/>
          </p:nvPr>
        </p:nvSpPr>
        <p:spPr>
          <a:xfrm>
            <a:off x="838200" y="2991101"/>
            <a:ext cx="4472354" cy="2213945"/>
          </a:xfrm>
        </p:spPr>
        <p:txBody>
          <a:bodyPr/>
          <a:lstStyle/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pPr marL="0" indent="0">
              <a:buNone/>
            </a:pPr>
            <a:endParaRPr lang="uk-UA" sz="12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520019" y="2637692"/>
            <a:ext cx="581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Спочатку розставимо їх по групам </a:t>
            </a:r>
            <a:r>
              <a:rPr lang="uk-UA" dirty="0" smtClean="0"/>
              <a:t>орієнтуйсь </a:t>
            </a:r>
            <a:r>
              <a:rPr lang="uk-UA" dirty="0"/>
              <a:t>на таблицю</a:t>
            </a:r>
            <a:endParaRPr lang="en-US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90" y="3429000"/>
            <a:ext cx="6593129" cy="291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58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Після праці над алгоритмами </a:t>
            </a:r>
            <a:r>
              <a:rPr lang="uk-UA" smtClean="0"/>
              <a:t>ми розставили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їх за зменшенням складності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2258"/>
            <a:ext cx="10515600" cy="4298072"/>
          </a:xfrm>
        </p:spPr>
      </p:pic>
    </p:spTree>
    <p:extLst>
      <p:ext uri="{BB962C8B-B14F-4D97-AF65-F5344CB8AC3E}">
        <p14:creationId xmlns:p14="http://schemas.microsoft.com/office/powerpoint/2010/main" val="168324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85CEB-B942-0761-C894-6ADFDA7A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i="0" u="none" strike="noStrike" dirty="0">
                <a:solidFill>
                  <a:srgbClr val="0070C0"/>
                </a:solidFill>
                <a:effectLst/>
                <a:latin typeface="SchoolBookCTT"/>
              </a:rPr>
              <a:t>Піднесення до степені</a:t>
            </a:r>
            <a:r>
              <a:rPr lang="uk-UA" b="0" i="0" dirty="0">
                <a:solidFill>
                  <a:srgbClr val="000000"/>
                </a:solidFill>
                <a:effectLst/>
                <a:latin typeface="SchoolBookCTT"/>
              </a:rPr>
              <a:t>​</a:t>
            </a:r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B837173B-1064-150A-7798-4DF6B18A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C2489A0-BCAD-4A21-5FFC-6E898947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9D3B4-7A06-8A98-4A91-72E82A39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29" y="1822449"/>
            <a:ext cx="42672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C113669B-E707-B2AA-2C2B-1F6D6D262F54}"/>
              </a:ext>
            </a:extLst>
          </p:cNvPr>
          <p:cNvSpPr txBox="1"/>
          <p:nvPr/>
        </p:nvSpPr>
        <p:spPr>
          <a:xfrm>
            <a:off x="5435233" y="1751695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     </a:t>
            </a:r>
            <a:r>
              <a:rPr lang="en-US" dirty="0"/>
              <a:t>&lt;</a:t>
            </a:r>
          </a:p>
          <a:p>
            <a:r>
              <a:rPr lang="uk-UA" dirty="0"/>
              <a:t>кроків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BD49EB-D08B-41FB-03DB-0D68DAAC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72" y="1784691"/>
            <a:ext cx="24098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CC46A1-04BD-2643-B28F-05E59CB6B246}"/>
              </a:ext>
            </a:extLst>
          </p:cNvPr>
          <p:cNvSpPr txBox="1"/>
          <p:nvPr/>
        </p:nvSpPr>
        <p:spPr>
          <a:xfrm>
            <a:off x="1278384" y="2398026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/>
              <a:t>Складність</a:t>
            </a:r>
            <a:r>
              <a:rPr lang="en-US"/>
              <a:t>: O(logN)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3B607-7FA7-4DAE-9489-40A174ABA70D}"/>
              </a:ext>
            </a:extLst>
          </p:cNvPr>
          <p:cNvSpPr txBox="1"/>
          <p:nvPr/>
        </p:nvSpPr>
        <p:spPr>
          <a:xfrm>
            <a:off x="7341326" y="2398026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Складність</a:t>
            </a:r>
            <a:r>
              <a:rPr lang="en-US" dirty="0"/>
              <a:t>: O(N)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2FE4C-DFE6-BD1D-AE04-F2DD74515918}"/>
              </a:ext>
            </a:extLst>
          </p:cNvPr>
          <p:cNvSpPr txBox="1"/>
          <p:nvPr/>
        </p:nvSpPr>
        <p:spPr>
          <a:xfrm>
            <a:off x="4766075" y="3028890"/>
            <a:ext cx="2144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uk-UA" sz="2000" b="1" dirty="0">
                <a:solidFill>
                  <a:srgbClr val="0070C0"/>
                </a:solidFill>
                <a:ea typeface="+mj-ea"/>
                <a:cs typeface="+mj-cs"/>
              </a:rPr>
              <a:t>Алгоритм </a:t>
            </a:r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O(</a:t>
            </a:r>
            <a:r>
              <a:rPr lang="en-US" sz="2000" b="1" dirty="0" err="1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logN</a:t>
            </a:r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)</a:t>
            </a:r>
            <a:endParaRPr lang="uk-UA" sz="2000" b="1" dirty="0">
              <a:solidFill>
                <a:srgbClr val="0070C0"/>
              </a:solidFill>
              <a:ea typeface="+mj-ea"/>
              <a:cs typeface="+mj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D280F7D-71AA-58B4-F1FF-0DBEA66BE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684519"/>
            <a:ext cx="102870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489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36626-17D6-057B-9F31-A58621D0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solidFill>
                  <a:srgbClr val="0070C0"/>
                </a:solidFill>
                <a:latin typeface="SchoolBookCTT"/>
              </a:rPr>
              <a:t>Тест алгоритмів</a:t>
            </a:r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2A8C73A9-A94D-BB01-E33F-39FBB4B8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E1551CE5-1FF0-CE43-BB57-A0C50465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7C264-0AA7-4D07-55FF-648308427264}"/>
              </a:ext>
            </a:extLst>
          </p:cNvPr>
          <p:cNvSpPr txBox="1"/>
          <p:nvPr/>
        </p:nvSpPr>
        <p:spPr>
          <a:xfrm>
            <a:off x="1242134" y="1614337"/>
            <a:ext cx="27964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O(</a:t>
            </a:r>
            <a:r>
              <a:rPr lang="en-US" sz="2000" b="1" dirty="0" err="1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logN</a:t>
            </a:r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)</a:t>
            </a:r>
            <a:endParaRPr lang="uk-UA" dirty="0"/>
          </a:p>
          <a:p>
            <a:r>
              <a:rPr lang="uk-UA" dirty="0"/>
              <a:t>Основа  = 3, ступінь  = 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DC57C-F86C-BFA1-333D-695352CB9F22}"/>
              </a:ext>
            </a:extLst>
          </p:cNvPr>
          <p:cNvSpPr txBox="1"/>
          <p:nvPr/>
        </p:nvSpPr>
        <p:spPr>
          <a:xfrm>
            <a:off x="8153400" y="1690688"/>
            <a:ext cx="2796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O(N)</a:t>
            </a:r>
          </a:p>
          <a:p>
            <a:r>
              <a:rPr lang="uk-UA" dirty="0"/>
              <a:t>Основа  = 3, ступінь  = 40</a:t>
            </a:r>
          </a:p>
          <a:p>
            <a:endParaRPr lang="uk-UA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FBCDCF3-F858-62A7-CFCF-F039324BD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555" y="2698532"/>
            <a:ext cx="34194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FCBF9D-16DF-17D7-C7D6-4865DFE2B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51" y="2698532"/>
            <a:ext cx="3505689" cy="428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447627-F5F2-2E37-6885-9C5187086371}"/>
              </a:ext>
            </a:extLst>
          </p:cNvPr>
          <p:cNvSpPr txBox="1"/>
          <p:nvPr/>
        </p:nvSpPr>
        <p:spPr>
          <a:xfrm>
            <a:off x="3524677" y="3705363"/>
            <a:ext cx="551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Висновок:  </a:t>
            </a:r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 </a:t>
            </a:r>
            <a:r>
              <a:rPr lang="uk-UA" dirty="0"/>
              <a:t>працює швидше ніж </a:t>
            </a:r>
            <a:r>
              <a:rPr lang="en-US" dirty="0"/>
              <a:t>O(N) </a:t>
            </a:r>
            <a:r>
              <a:rPr lang="uk-UA" dirty="0"/>
              <a:t> на 116%</a:t>
            </a:r>
          </a:p>
        </p:txBody>
      </p:sp>
    </p:spTree>
    <p:extLst>
      <p:ext uri="{BB962C8B-B14F-4D97-AF65-F5344CB8AC3E}">
        <p14:creationId xmlns:p14="http://schemas.microsoft.com/office/powerpoint/2010/main" val="44428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932" y="224385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Зберігання версій та сумісна робота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A5F7D-DE83-667E-3226-D3A537558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" t="827" r="654"/>
          <a:stretch/>
        </p:blipFill>
        <p:spPr>
          <a:xfrm>
            <a:off x="189614" y="1169401"/>
            <a:ext cx="5498805" cy="37592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0B3C43-D138-7FD7-AC3D-E5BACB67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404" y="3158286"/>
            <a:ext cx="6812982" cy="35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51" y="91440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Вимоги до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C5DD-F449-C453-AFE3-C7484A190982}"/>
              </a:ext>
            </a:extLst>
          </p:cNvPr>
          <p:cNvSpPr txBox="1"/>
          <p:nvPr/>
        </p:nvSpPr>
        <p:spPr>
          <a:xfrm>
            <a:off x="2861512" y="1676352"/>
            <a:ext cx="5175583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Backup and Restore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ru-RU" sz="2400"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Undo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Track Changes and Ownership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Sandboxing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Branching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E4FCB44-782B-6580-F822-839D2B678A23}"/>
              </a:ext>
            </a:extLst>
          </p:cNvPr>
          <p:cNvSpPr/>
          <p:nvPr/>
        </p:nvSpPr>
        <p:spPr>
          <a:xfrm>
            <a:off x="1298256" y="1296393"/>
            <a:ext cx="9143999" cy="11381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E445A755-8102-3A29-AC19-EBC42B31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290" y="38478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Системи Контролю Версій (СКВ)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931D4-43ED-A83B-ABE0-EB7EA996F8EE}"/>
              </a:ext>
            </a:extLst>
          </p:cNvPr>
          <p:cNvSpPr txBox="1"/>
          <p:nvPr/>
        </p:nvSpPr>
        <p:spPr>
          <a:xfrm>
            <a:off x="1488754" y="1517988"/>
            <a:ext cx="8763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Система контролю версій – це система, що записує зміни до файлу або набір файлів протягом часу і дозволяє повернутися пізніше до певної версії.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1564D-5CF6-B9DD-6D70-D9C1B2C4E366}"/>
              </a:ext>
            </a:extLst>
          </p:cNvPr>
          <p:cNvSpPr txBox="1"/>
          <p:nvPr/>
        </p:nvSpPr>
        <p:spPr>
          <a:xfrm>
            <a:off x="452437" y="306324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Локальні СКВ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97C7-D109-E2D0-5843-2ED68169F8EF}"/>
              </a:ext>
            </a:extLst>
          </p:cNvPr>
          <p:cNvSpPr txBox="1"/>
          <p:nvPr/>
        </p:nvSpPr>
        <p:spPr>
          <a:xfrm>
            <a:off x="3530917" y="406631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Централізовані СКВ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1F470-9D4A-9090-7FB8-AE05C9B49DEF}"/>
              </a:ext>
            </a:extLst>
          </p:cNvPr>
          <p:cNvSpPr txBox="1"/>
          <p:nvPr/>
        </p:nvSpPr>
        <p:spPr>
          <a:xfrm>
            <a:off x="6846570" y="5399364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Розподілені СКВ</a:t>
            </a:r>
          </a:p>
        </p:txBody>
      </p:sp>
      <p:cxnSp>
        <p:nvCxnSpPr>
          <p:cNvPr id="22" name="Сполучна лінія: уступом 21">
            <a:extLst>
              <a:ext uri="{FF2B5EF4-FFF2-40B4-BE49-F238E27FC236}">
                <a16:creationId xmlns:a16="http://schemas.microsoft.com/office/drawing/2014/main" id="{B46B0923-AFAC-68C9-190B-7AD51D757EDF}"/>
              </a:ext>
            </a:extLst>
          </p:cNvPr>
          <p:cNvCxnSpPr/>
          <p:nvPr/>
        </p:nvCxnSpPr>
        <p:spPr>
          <a:xfrm>
            <a:off x="971550" y="3851910"/>
            <a:ext cx="4594860" cy="9486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получна лінія: уступом 23">
            <a:extLst>
              <a:ext uri="{FF2B5EF4-FFF2-40B4-BE49-F238E27FC236}">
                <a16:creationId xmlns:a16="http://schemas.microsoft.com/office/drawing/2014/main" id="{E9DD7E68-C8D4-45E0-406A-3A2B5D109CCA}"/>
              </a:ext>
            </a:extLst>
          </p:cNvPr>
          <p:cNvCxnSpPr/>
          <p:nvPr/>
        </p:nvCxnSpPr>
        <p:spPr>
          <a:xfrm>
            <a:off x="4583430" y="5154930"/>
            <a:ext cx="4526280" cy="1017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1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Локальні СКВ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F57A74-93B7-292B-08C1-A6AEC8BF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" y="1526281"/>
            <a:ext cx="5566410" cy="4752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78213-E44B-80DE-AFCC-6DFC24CDABB6}"/>
              </a:ext>
            </a:extLst>
          </p:cNvPr>
          <p:cNvSpPr txBox="1"/>
          <p:nvPr/>
        </p:nvSpPr>
        <p:spPr>
          <a:xfrm>
            <a:off x="7358063" y="1732907"/>
            <a:ext cx="3511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RCS 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Revision Control System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8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5952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Централізовані СКВ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A9B1EE-3F25-2724-DD4B-BAA8FA232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" y="1526710"/>
            <a:ext cx="6435090" cy="4472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F7A9C-7CB4-ED58-6F83-7AF84986D299}"/>
              </a:ext>
            </a:extLst>
          </p:cNvPr>
          <p:cNvSpPr txBox="1"/>
          <p:nvPr/>
        </p:nvSpPr>
        <p:spPr>
          <a:xfrm>
            <a:off x="7734301" y="1441832"/>
            <a:ext cx="3920489" cy="166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Concurrent Versions System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8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3508" y="1586766"/>
            <a:ext cx="6321790" cy="662939"/>
          </a:xfrm>
        </p:spPr>
        <p:txBody>
          <a:bodyPr>
            <a:no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Розподілені</a:t>
            </a:r>
            <a:br>
              <a:rPr lang="uk-UA" sz="40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Диаграмма распределённого контроля версий">
            <a:extLst>
              <a:ext uri="{FF2B5EF4-FFF2-40B4-BE49-F238E27FC236}">
                <a16:creationId xmlns:a16="http://schemas.microsoft.com/office/drawing/2014/main" id="{A1C48F4C-3E68-F40F-261F-9792286B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282" y="44869"/>
            <a:ext cx="5886028" cy="68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29B096-1CD5-A5FA-32EF-7DEB434FED9D}"/>
              </a:ext>
            </a:extLst>
          </p:cNvPr>
          <p:cNvSpPr txBox="1"/>
          <p:nvPr/>
        </p:nvSpPr>
        <p:spPr>
          <a:xfrm>
            <a:off x="2214563" y="3454469"/>
            <a:ext cx="1462089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Mercurial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Darcs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7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460</Words>
  <Application>Microsoft Office PowerPoint</Application>
  <PresentationFormat>Широкоэкранный</PresentationFormat>
  <Paragraphs>126</Paragraphs>
  <Slides>33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Courier New</vt:lpstr>
      <vt:lpstr>SchoolBookCTT</vt:lpstr>
      <vt:lpstr>Wingdings</vt:lpstr>
      <vt:lpstr>Office Theme</vt:lpstr>
      <vt:lpstr>   Алгоритми та структури даних   </vt:lpstr>
      <vt:lpstr>       </vt:lpstr>
      <vt:lpstr>Developer Roadmaps</vt:lpstr>
      <vt:lpstr>Зберігання версій та сумісна робота</vt:lpstr>
      <vt:lpstr>Вимоги до СКВ</vt:lpstr>
      <vt:lpstr>Системи Контролю Версій (СКВ)</vt:lpstr>
      <vt:lpstr>Локальні СКВ</vt:lpstr>
      <vt:lpstr>Централізовані СКВ</vt:lpstr>
      <vt:lpstr>Розподілені  СКВ</vt:lpstr>
      <vt:lpstr>Стратегії роботи</vt:lpstr>
      <vt:lpstr>Стратегія Lock-Modify-Unlock</vt:lpstr>
      <vt:lpstr>Стратегія Copy-Modify-Merge</vt:lpstr>
      <vt:lpstr>Особливості Git</vt:lpstr>
      <vt:lpstr>Особливості Git</vt:lpstr>
      <vt:lpstr>Особливості Git</vt:lpstr>
      <vt:lpstr>Встановлення Git</vt:lpstr>
      <vt:lpstr>Запуск та початкові налаштування Git</vt:lpstr>
      <vt:lpstr>Конфігурація Git</vt:lpstr>
      <vt:lpstr>Ключі SSH</vt:lpstr>
      <vt:lpstr>Завантаження ключа SSH в GitHub</vt:lpstr>
      <vt:lpstr>Завантаження ключа SSH в GitLab</vt:lpstr>
      <vt:lpstr>Визначення username та email</vt:lpstr>
      <vt:lpstr>Створення проекту на GitLab</vt:lpstr>
      <vt:lpstr>Створення проекту на GitLab</vt:lpstr>
      <vt:lpstr>Створення локального репозиторію</vt:lpstr>
      <vt:lpstr>Додавання файлів до репозиторію</vt:lpstr>
      <vt:lpstr>Додавання файлів до репозиторію</vt:lpstr>
      <vt:lpstr>Синхронізація локального і віддаленого комп’ютерів</vt:lpstr>
      <vt:lpstr>Перегляд історії комітів</vt:lpstr>
      <vt:lpstr>Нам видали алгоритмі різної складності і нам потрібно розставити їх за зменшенням складності . Щоб розставити їх правильно скористуймося наступною таблицею.    </vt:lpstr>
      <vt:lpstr>Після праці над алгоритмами ми розставили їх за зменшенням складності</vt:lpstr>
      <vt:lpstr>Піднесення до степені​</vt:lpstr>
      <vt:lpstr>Тест алгоритмів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Kostya</cp:lastModifiedBy>
  <cp:revision>19</cp:revision>
  <dcterms:created xsi:type="dcterms:W3CDTF">2019-02-08T19:18:00Z</dcterms:created>
  <dcterms:modified xsi:type="dcterms:W3CDTF">2022-11-07T14:11:03Z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