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14"/>
  </p:notesMasterIdLst>
  <p:handoutMasterIdLst>
    <p:handoutMasterId r:id="rId15"/>
  </p:handoutMasterIdLst>
  <p:sldIdLst>
    <p:sldId id="334" r:id="rId5"/>
    <p:sldId id="256" r:id="rId6"/>
    <p:sldId id="341" r:id="rId7"/>
    <p:sldId id="342" r:id="rId8"/>
    <p:sldId id="338" r:id="rId9"/>
    <p:sldId id="337" r:id="rId10"/>
    <p:sldId id="335" r:id="rId11"/>
    <p:sldId id="336" r:id="rId12"/>
    <p:sldId id="33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  <a:srgbClr val="7163C0"/>
    <a:srgbClr val="562B8E"/>
    <a:srgbClr val="5E5BBD"/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uk-UA" sz="3800" b="1">
                <a:latin typeface="SchoolBookCTT" pitchFamily="2" charset="0"/>
              </a:rPr>
            </a:br>
            <a:r>
              <a:rPr lang="uk-UA" sz="3800" b="1">
                <a:latin typeface="SchoolBookCTT" pitchFamily="2" charset="0"/>
              </a:rPr>
              <a:t>Алгоритми та структури даних</a:t>
            </a:r>
            <a:br>
              <a:rPr lang="uk-UA" sz="3800" b="1">
                <a:latin typeface="SchoolBookCTT" pitchFamily="2" charset="0"/>
              </a:rPr>
            </a:br>
            <a:br>
              <a:rPr lang="uk-UA" sz="3800" b="1">
                <a:latin typeface="SchoolBookCTT" pitchFamily="2" charset="0"/>
              </a:rPr>
            </a:br>
            <a:br>
              <a:rPr lang="uk-UA" sz="3800" b="1">
                <a:latin typeface="SchoolBookCTT" pitchFamily="2" charset="0"/>
              </a:rPr>
            </a:br>
            <a:endParaRPr lang="uk-UA" sz="38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Максимович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UA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34775" y="459737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uk-UA" sz="20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2000" dirty="0"/>
            </a:br>
            <a:r>
              <a:rPr lang="uk-UA" sz="2000" dirty="0"/>
              <a:t>Щоб розставити їх правильно скористуймося наступною таблицею. </a:t>
            </a:r>
            <a:br>
              <a:rPr lang="uk-UA" sz="1400" dirty="0"/>
            </a:b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" y="423557"/>
            <a:ext cx="7310716" cy="237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91" y="2637692"/>
            <a:ext cx="4658058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Прямоугольник 20"/>
          <p:cNvSpPr/>
          <p:nvPr/>
        </p:nvSpPr>
        <p:spPr>
          <a:xfrm>
            <a:off x="838200" y="3017423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9" y="3713628"/>
            <a:ext cx="6593129" cy="2915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Після праці над алгоритмами 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96" y="2065867"/>
            <a:ext cx="8929208" cy="364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logN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400" b="1" dirty="0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logN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2400" dirty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F6C4D-BFE6-4784-9983-40BBFD69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/>
              <a:t>Дякуємо за увагу!</a:t>
            </a:r>
            <a:endParaRPr lang="ru-UA" sz="5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2425CE-B544-49B1-9507-EAC1518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0BD560-FA6A-4D11-A0D9-39E2315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202</TotalTime>
  <Words>177</Words>
  <Application>Microsoft Office PowerPoint</Application>
  <PresentationFormat>Широкий екран</PresentationFormat>
  <Paragraphs>24</Paragraphs>
  <Slides>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SchoolBookCTT</vt:lpstr>
      <vt:lpstr>Небеса</vt:lpstr>
      <vt:lpstr> Алгоритми та структури даних   </vt:lpstr>
      <vt:lpstr>Презентація PowerPoint</vt:lpstr>
      <vt:lpstr>Презентація PowerPoint</vt:lpstr>
      <vt:lpstr>Презентація PowerPoint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Бабенко Станіслав Олексійович</cp:lastModifiedBy>
  <cp:revision>40</cp:revision>
  <dcterms:created xsi:type="dcterms:W3CDTF">2019-02-08T19:18:00Z</dcterms:created>
  <dcterms:modified xsi:type="dcterms:W3CDTF">2022-11-12T15:11:09Z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