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4031" r:id="rId4"/>
  </p:sldMasterIdLst>
  <p:notesMasterIdLst>
    <p:notesMasterId r:id="rId16"/>
  </p:notesMasterIdLst>
  <p:handoutMasterIdLst>
    <p:handoutMasterId r:id="rId17"/>
  </p:handoutMasterIdLst>
  <p:sldIdLst>
    <p:sldId id="334" r:id="rId5"/>
    <p:sldId id="256" r:id="rId6"/>
    <p:sldId id="341" r:id="rId7"/>
    <p:sldId id="342" r:id="rId8"/>
    <p:sldId id="343" r:id="rId9"/>
    <p:sldId id="344" r:id="rId10"/>
    <p:sldId id="338" r:id="rId11"/>
    <p:sldId id="337" r:id="rId12"/>
    <p:sldId id="335" r:id="rId13"/>
    <p:sldId id="336" r:id="rId14"/>
    <p:sldId id="33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Карпенко Надія Валеріївна" initials="КНВ" lastIdx="4" clrIdx="0">
    <p:extLst>
      <p:ext uri="{19B8F6BF-5375-455C-9EA6-DF929625EA0E}">
        <p15:presenceInfo xmlns:p15="http://schemas.microsoft.com/office/powerpoint/2012/main" userId="S::karpenko_n@ffeks.dnulive.dp.ua::ad95947f-cee5-40d4-a9fb-bc0fe628f7ef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BBE3"/>
    <a:srgbClr val="963A7E"/>
    <a:srgbClr val="24292E"/>
    <a:srgbClr val="7163C0"/>
    <a:srgbClr val="562B8E"/>
    <a:srgbClr val="5E5BBD"/>
    <a:srgbClr val="B5D4E5"/>
    <a:srgbClr val="FFE593"/>
    <a:srgbClr val="413D3D"/>
    <a:srgbClr val="87A4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3F3CD4-87AB-4CDB-98DA-5A2ADC992FE5}" v="1" dt="2022-10-03T11:17:20.651"/>
    <p1510:client id="{9B9D4C16-5A73-44FC-B81C-E033F386BE81}" v="3" dt="2022-09-29T11:01:00.115"/>
    <p1510:client id="{7243DB7B-6519-4113-9313-0D5BD1DD6196}" v="1" dt="2022-10-06T06:08:40.457"/>
    <p1510:client id="{A1854464-AA8C-4528-8FEA-3C375E66B42A}" v="7" dt="2022-10-06T09:52:16.68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68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5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Терета Денис Андрійович" userId="S::tereta_den@ffeks.dnu.edu.ua::c99a0901-e62e-48fa-a338-dc34969731a5" providerId="AD" clId="Web-{9B9D4C16-5A73-44FC-B81C-E033F386BE81}"/>
    <pc:docChg chg="modSld">
      <pc:chgData name="Терета Денис Андрійович" userId="S::tereta_den@ffeks.dnu.edu.ua::c99a0901-e62e-48fa-a338-dc34969731a5" providerId="AD" clId="Web-{9B9D4C16-5A73-44FC-B81C-E033F386BE81}" dt="2022-09-29T11:01:00.115" v="2" actId="1076"/>
      <pc:docMkLst>
        <pc:docMk/>
      </pc:docMkLst>
      <pc:sldChg chg="modSp">
        <pc:chgData name="Терета Денис Андрійович" userId="S::tereta_den@ffeks.dnu.edu.ua::c99a0901-e62e-48fa-a338-dc34969731a5" providerId="AD" clId="Web-{9B9D4C16-5A73-44FC-B81C-E033F386BE81}" dt="2022-09-29T10:01:46.713" v="0" actId="1076"/>
        <pc:sldMkLst>
          <pc:docMk/>
          <pc:sldMk cId="2111513232" sldId="322"/>
        </pc:sldMkLst>
        <pc:spChg chg="mod">
          <ac:chgData name="Терета Денис Андрійович" userId="S::tereta_den@ffeks.dnu.edu.ua::c99a0901-e62e-48fa-a338-dc34969731a5" providerId="AD" clId="Web-{9B9D4C16-5A73-44FC-B81C-E033F386BE81}" dt="2022-09-29T10:01:46.713" v="0" actId="1076"/>
          <ac:spMkLst>
            <pc:docMk/>
            <pc:sldMk cId="2111513232" sldId="322"/>
            <ac:spMk id="13" creationId="{11C41D94-F7D2-D579-620E-2A8B476CD8A3}"/>
          </ac:spMkLst>
        </pc:spChg>
      </pc:sldChg>
      <pc:sldChg chg="modSp">
        <pc:chgData name="Терета Денис Андрійович" userId="S::tereta_den@ffeks.dnu.edu.ua::c99a0901-e62e-48fa-a338-dc34969731a5" providerId="AD" clId="Web-{9B9D4C16-5A73-44FC-B81C-E033F386BE81}" dt="2022-09-29T11:01:00.115" v="2" actId="1076"/>
        <pc:sldMkLst>
          <pc:docMk/>
          <pc:sldMk cId="2117002299" sldId="328"/>
        </pc:sldMkLst>
        <pc:picChg chg="mod">
          <ac:chgData name="Терета Денис Андрійович" userId="S::tereta_den@ffeks.dnu.edu.ua::c99a0901-e62e-48fa-a338-dc34969731a5" providerId="AD" clId="Web-{9B9D4C16-5A73-44FC-B81C-E033F386BE81}" dt="2022-09-29T11:01:00.115" v="2" actId="1076"/>
          <ac:picMkLst>
            <pc:docMk/>
            <pc:sldMk cId="2117002299" sldId="328"/>
            <ac:picMk id="11" creationId="{6CDE6E02-04CB-FB77-4E58-066A685553F8}"/>
          </ac:picMkLst>
        </pc:picChg>
      </pc:sldChg>
    </pc:docChg>
  </pc:docChgLst>
  <pc:docChgLst>
    <pc:chgData name="Рязанцев Владислав Дмитрович" userId="S::riazantsev_vd@ffeks.dnu.edu.ua::7ab2b4e5-954a-46e3-bcb5-03178eb31810" providerId="AD" clId="Web-{4A3F3CD4-87AB-4CDB-98DA-5A2ADC992FE5}"/>
    <pc:docChg chg="sldOrd">
      <pc:chgData name="Рязанцев Владислав Дмитрович" userId="S::riazantsev_vd@ffeks.dnu.edu.ua::7ab2b4e5-954a-46e3-bcb5-03178eb31810" providerId="AD" clId="Web-{4A3F3CD4-87AB-4CDB-98DA-5A2ADC992FE5}" dt="2022-10-03T11:17:20.651" v="0"/>
      <pc:docMkLst>
        <pc:docMk/>
      </pc:docMkLst>
      <pc:sldChg chg="ord">
        <pc:chgData name="Рязанцев Владислав Дмитрович" userId="S::riazantsev_vd@ffeks.dnu.edu.ua::7ab2b4e5-954a-46e3-bcb5-03178eb31810" providerId="AD" clId="Web-{4A3F3CD4-87AB-4CDB-98DA-5A2ADC992FE5}" dt="2022-10-03T11:17:20.651" v="0"/>
        <pc:sldMkLst>
          <pc:docMk/>
          <pc:sldMk cId="2569982960" sldId="333"/>
        </pc:sldMkLst>
      </pc:sldChg>
    </pc:docChg>
  </pc:docChgLst>
  <pc:docChgLst>
    <pc:chgData name="Камеко Тимофій Дмитрович" userId="S::kameko_td@ffeks.dnu.edu.ua::d9eded5f-fcbe-45e7-a93b-af59f9be6926" providerId="AD" clId="Web-{A1854464-AA8C-4528-8FEA-3C375E66B42A}"/>
    <pc:docChg chg="addSld delSld">
      <pc:chgData name="Камеко Тимофій Дмитрович" userId="S::kameko_td@ffeks.dnu.edu.ua::d9eded5f-fcbe-45e7-a93b-af59f9be6926" providerId="AD" clId="Web-{A1854464-AA8C-4528-8FEA-3C375E66B42A}" dt="2022-10-06T09:52:14.777" v="1"/>
      <pc:docMkLst>
        <pc:docMk/>
      </pc:docMkLst>
      <pc:sldChg chg="add del">
        <pc:chgData name="Камеко Тимофій Дмитрович" userId="S::kameko_td@ffeks.dnu.edu.ua::d9eded5f-fcbe-45e7-a93b-af59f9be6926" providerId="AD" clId="Web-{A1854464-AA8C-4528-8FEA-3C375E66B42A}" dt="2022-10-06T09:52:14.777" v="1"/>
        <pc:sldMkLst>
          <pc:docMk/>
          <pc:sldMk cId="2111513232" sldId="322"/>
        </pc:sldMkLst>
      </pc:sldChg>
    </pc:docChg>
  </pc:docChgLst>
  <pc:docChgLst>
    <pc:chgData name="Камеко Тимофій Дмитрович" userId="S::kameko_td@ffeks.dnu.edu.ua::d9eded5f-fcbe-45e7-a93b-af59f9be6926" providerId="AD" clId="Web-{7243DB7B-6519-4113-9313-0D5BD1DD6196}"/>
    <pc:docChg chg="modSld">
      <pc:chgData name="Камеко Тимофій Дмитрович" userId="S::kameko_td@ffeks.dnu.edu.ua::d9eded5f-fcbe-45e7-a93b-af59f9be6926" providerId="AD" clId="Web-{7243DB7B-6519-4113-9313-0D5BD1DD6196}" dt="2022-10-06T06:08:40.457" v="0" actId="1076"/>
      <pc:docMkLst>
        <pc:docMk/>
      </pc:docMkLst>
      <pc:sldChg chg="modSp">
        <pc:chgData name="Камеко Тимофій Дмитрович" userId="S::kameko_td@ffeks.dnu.edu.ua::d9eded5f-fcbe-45e7-a93b-af59f9be6926" providerId="AD" clId="Web-{7243DB7B-6519-4113-9313-0D5BD1DD6196}" dt="2022-10-06T06:08:40.457" v="0" actId="1076"/>
        <pc:sldMkLst>
          <pc:docMk/>
          <pc:sldMk cId="1590816103" sldId="316"/>
        </pc:sldMkLst>
        <pc:picChg chg="mod">
          <ac:chgData name="Камеко Тимофій Дмитрович" userId="S::kameko_td@ffeks.dnu.edu.ua::d9eded5f-fcbe-45e7-a93b-af59f9be6926" providerId="AD" clId="Web-{7243DB7B-6519-4113-9313-0D5BD1DD6196}" dt="2022-10-06T06:08:40.457" v="0" actId="1076"/>
          <ac:picMkLst>
            <pc:docMk/>
            <pc:sldMk cId="1590816103" sldId="316"/>
            <ac:picMk id="6" creationId="{CBEAFF36-0EAD-61C6-B4C9-B9B703C37348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верхнього колонтитула 1">
            <a:extLst>
              <a:ext uri="{FF2B5EF4-FFF2-40B4-BE49-F238E27FC236}">
                <a16:creationId xmlns:a16="http://schemas.microsoft.com/office/drawing/2014/main" id="{654E62E7-BC5E-431E-91D1-3957C51DEB6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849E2049-BEA0-4E64-BC46-D94B6F66667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11B3C1-C822-4B57-87C0-490649D8D6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5396595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верхньо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Місце для дати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567C44-7823-4E15-95B7-ED61455829B8}" type="datetimeFigureOut">
              <a:rPr lang="ru-RU" smtClean="0"/>
              <a:t>12.11.2022</a:t>
            </a:fld>
            <a:endParaRPr lang="ru-RU"/>
          </a:p>
        </p:txBody>
      </p:sp>
      <p:sp>
        <p:nvSpPr>
          <p:cNvPr id="4" name="Місце для зображення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Місце для нотаток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ru-RU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3854A3-6714-4526-AEDE-747CDFA700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4445965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Верхний колонтитул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3854A3-6714-4526-AEDE-747CDFA70004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99848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EA08E5D3-2824-4421-AFCD-3F1B287A8530}" type="datetime1">
              <a:rPr lang="en-US" smtClean="0"/>
              <a:t>11/12/2022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695390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 фотографі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8E5D3-2824-4421-AFCD-3F1B287A8530}" type="datetime1">
              <a:rPr lang="en-US" smtClean="0"/>
              <a:t>11/12/2022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443565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Назва та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8E5D3-2824-4421-AFCD-3F1B287A8530}" type="datetime1">
              <a:rPr lang="en-US" smtClean="0"/>
              <a:t>11/12/2022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974998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8E5D3-2824-4421-AFCD-3F1B287A8530}" type="datetime1">
              <a:rPr lang="en-US" smtClean="0"/>
              <a:t>11/12/2022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883190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ка назв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8E5D3-2824-4421-AFCD-3F1B287A8530}" type="datetime1">
              <a:rPr lang="en-US" smtClean="0"/>
              <a:t>11/12/2022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317133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ка назви цита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8E5D3-2824-4421-AFCD-3F1B287A8530}" type="datetime1">
              <a:rPr lang="en-US" smtClean="0"/>
              <a:t>11/12/2022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828190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Істина/хибніст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8E5D3-2824-4421-AFCD-3F1B287A8530}" type="datetime1">
              <a:rPr lang="en-US" smtClean="0"/>
              <a:t>11/12/2022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966896"/>
      </p:ext>
    </p:extLst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8E5D3-2824-4421-AFCD-3F1B287A8530}" type="datetime1">
              <a:rPr lang="en-US" smtClean="0"/>
              <a:t>11/12/2022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118350"/>
      </p:ext>
    </p:extLst>
  </p:cSld>
  <p:clrMapOvr>
    <a:masterClrMapping/>
  </p:clrMapOvr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8E5D3-2824-4421-AFCD-3F1B287A8530}" type="datetime1">
              <a:rPr lang="en-US" smtClean="0"/>
              <a:t>11/12/2022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292523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 та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8E5D3-2824-4421-AFCD-3F1B287A8530}" type="datetime1">
              <a:rPr lang="en-US" smtClean="0"/>
              <a:t>11/12/2022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685698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Назва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8E5D3-2824-4421-AFCD-3F1B287A8530}" type="datetime1">
              <a:rPr lang="en-US" smtClean="0"/>
              <a:t>11/12/2022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440905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8E5D3-2824-4421-AFCD-3F1B287A8530}" type="datetime1">
              <a:rPr lang="en-US" smtClean="0"/>
              <a:t>11/12/2022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486455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8E5D3-2824-4421-AFCD-3F1B287A8530}" type="datetime1">
              <a:rPr lang="en-US" smtClean="0"/>
              <a:t>11/12/2022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183314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8E5D3-2824-4421-AFCD-3F1B287A8530}" type="datetime1">
              <a:rPr lang="en-US" smtClean="0"/>
              <a:t>11/12/2022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389833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8E5D3-2824-4421-AFCD-3F1B287A8530}" type="datetime1">
              <a:rPr lang="en-US" smtClean="0"/>
              <a:t>11/12/2022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635451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8E5D3-2824-4421-AFCD-3F1B287A8530}" type="datetime1">
              <a:rPr lang="en-US" smtClean="0"/>
              <a:t>11/12/2022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755478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8E5D3-2824-4421-AFCD-3F1B287A8530}" type="datetime1">
              <a:rPr lang="en-US" smtClean="0"/>
              <a:t>11/12/2022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495334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A08E5D3-2824-4421-AFCD-3F1B287A8530}" type="datetime1">
              <a:rPr lang="en-US" smtClean="0"/>
              <a:t>11/12/2022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7384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32" r:id="rId1"/>
    <p:sldLayoutId id="2147484033" r:id="rId2"/>
    <p:sldLayoutId id="2147484034" r:id="rId3"/>
    <p:sldLayoutId id="2147484035" r:id="rId4"/>
    <p:sldLayoutId id="2147484036" r:id="rId5"/>
    <p:sldLayoutId id="2147484037" r:id="rId6"/>
    <p:sldLayoutId id="2147484038" r:id="rId7"/>
    <p:sldLayoutId id="2147484039" r:id="rId8"/>
    <p:sldLayoutId id="2147484040" r:id="rId9"/>
    <p:sldLayoutId id="2147484041" r:id="rId10"/>
    <p:sldLayoutId id="2147484042" r:id="rId11"/>
    <p:sldLayoutId id="2147484043" r:id="rId12"/>
    <p:sldLayoutId id="2147484044" r:id="rId13"/>
    <p:sldLayoutId id="2147484045" r:id="rId14"/>
    <p:sldLayoutId id="2147484046" r:id="rId15"/>
    <p:sldLayoutId id="2147484047" r:id="rId16"/>
    <p:sldLayoutId id="2147484048" r:id="rId17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DBF401-051A-4776-847A-918736DB54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2013856"/>
            <a:ext cx="7197726" cy="366848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br>
              <a:rPr lang="uk-UA" sz="3800" b="1">
                <a:latin typeface="SchoolBookCTT" pitchFamily="2" charset="0"/>
              </a:rPr>
            </a:br>
            <a:r>
              <a:rPr lang="uk-UA" sz="3800" b="1">
                <a:latin typeface="SchoolBookCTT" pitchFamily="2" charset="0"/>
              </a:rPr>
              <a:t>Алгоритми та структури даних</a:t>
            </a:r>
            <a:br>
              <a:rPr lang="uk-UA" sz="3800" b="1">
                <a:latin typeface="SchoolBookCTT" pitchFamily="2" charset="0"/>
              </a:rPr>
            </a:br>
            <a:br>
              <a:rPr lang="uk-UA" sz="3800" b="1">
                <a:latin typeface="SchoolBookCTT" pitchFamily="2" charset="0"/>
              </a:rPr>
            </a:br>
            <a:br>
              <a:rPr lang="uk-UA" sz="3800" b="1">
                <a:latin typeface="SchoolBookCTT" pitchFamily="2" charset="0"/>
              </a:rPr>
            </a:br>
            <a:endParaRPr lang="uk-UA" sz="3800" b="1">
              <a:latin typeface="SchoolBookCT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21052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736626-17D6-057B-9F31-A58621D08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3480" y="680363"/>
            <a:ext cx="3825039" cy="632390"/>
          </a:xfrm>
        </p:spPr>
        <p:txBody>
          <a:bodyPr>
            <a:normAutofit fontScale="90000"/>
          </a:bodyPr>
          <a:lstStyle/>
          <a:p>
            <a:pPr algn="ctr"/>
            <a:r>
              <a:rPr lang="uk-UA" b="1" dirty="0">
                <a:solidFill>
                  <a:schemeClr val="tx1">
                    <a:lumMod val="95000"/>
                  </a:schemeClr>
                </a:solidFill>
                <a:latin typeface="SchoolBookCTT"/>
              </a:rPr>
              <a:t>Тест алгоритмів</a:t>
            </a:r>
            <a:endParaRPr lang="uk-UA" dirty="0">
              <a:solidFill>
                <a:schemeClr val="tx1">
                  <a:lumMod val="95000"/>
                </a:schemeClr>
              </a:solidFill>
            </a:endParaRPr>
          </a:p>
        </p:txBody>
      </p:sp>
      <p:grpSp>
        <p:nvGrpSpPr>
          <p:cNvPr id="3" name="Групувати 2">
            <a:extLst>
              <a:ext uri="{FF2B5EF4-FFF2-40B4-BE49-F238E27FC236}">
                <a16:creationId xmlns:a16="http://schemas.microsoft.com/office/drawing/2014/main" id="{EFF48B7F-F191-93AE-6CB6-087AA3768F68}"/>
              </a:ext>
            </a:extLst>
          </p:cNvPr>
          <p:cNvGrpSpPr/>
          <p:nvPr/>
        </p:nvGrpSpPr>
        <p:grpSpPr>
          <a:xfrm>
            <a:off x="7592373" y="1820464"/>
            <a:ext cx="3419475" cy="1253016"/>
            <a:chOff x="7983711" y="1820464"/>
            <a:chExt cx="3419475" cy="1253016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16DC57C-F86C-BFA1-333D-695352CB9F22}"/>
                </a:ext>
              </a:extLst>
            </p:cNvPr>
            <p:cNvSpPr txBox="1"/>
            <p:nvPr/>
          </p:nvSpPr>
          <p:spPr>
            <a:xfrm>
              <a:off x="8295215" y="1820464"/>
              <a:ext cx="279646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SchoolBookCTT"/>
                  <a:ea typeface="+mj-ea"/>
                  <a:cs typeface="+mj-cs"/>
                </a:rPr>
                <a:t>O(N)</a:t>
              </a:r>
            </a:p>
            <a:p>
              <a:r>
                <a:rPr lang="uk-UA" dirty="0"/>
                <a:t>Основа  = 3, ступінь  = 40</a:t>
              </a:r>
            </a:p>
            <a:p>
              <a:endParaRPr lang="uk-UA" dirty="0"/>
            </a:p>
          </p:txBody>
        </p:sp>
        <p:pic>
          <p:nvPicPr>
            <p:cNvPr id="2052" name="Picture 4">
              <a:extLst>
                <a:ext uri="{FF2B5EF4-FFF2-40B4-BE49-F238E27FC236}">
                  <a16:creationId xmlns:a16="http://schemas.microsoft.com/office/drawing/2014/main" id="{1FBCDCF3-F858-62A7-CFCF-F039324BD1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83711" y="2644855"/>
              <a:ext cx="3419475" cy="4286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" name="Групувати 7">
            <a:extLst>
              <a:ext uri="{FF2B5EF4-FFF2-40B4-BE49-F238E27FC236}">
                <a16:creationId xmlns:a16="http://schemas.microsoft.com/office/drawing/2014/main" id="{F2C3B138-D3A4-8ACA-9051-B844BBEDB5B0}"/>
              </a:ext>
            </a:extLst>
          </p:cNvPr>
          <p:cNvGrpSpPr/>
          <p:nvPr/>
        </p:nvGrpSpPr>
        <p:grpSpPr>
          <a:xfrm>
            <a:off x="1093939" y="1820464"/>
            <a:ext cx="3505689" cy="1253016"/>
            <a:chOff x="1093940" y="1820464"/>
            <a:chExt cx="3505689" cy="125301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C07C264-0AA7-4D07-55FF-648308427264}"/>
                </a:ext>
              </a:extLst>
            </p:cNvPr>
            <p:cNvSpPr txBox="1"/>
            <p:nvPr/>
          </p:nvSpPr>
          <p:spPr>
            <a:xfrm>
              <a:off x="1448551" y="1820464"/>
              <a:ext cx="2796466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SchoolBookCTT"/>
                  <a:ea typeface="+mj-ea"/>
                  <a:cs typeface="+mj-cs"/>
                </a:rPr>
                <a:t>O(</a:t>
              </a:r>
              <a:r>
                <a:rPr lang="en-US" sz="2000" b="1" dirty="0" err="1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SchoolBookCTT"/>
                  <a:ea typeface="+mj-ea"/>
                  <a:cs typeface="+mj-cs"/>
                </a:rPr>
                <a:t>logN</a:t>
              </a:r>
              <a:r>
                <a:rPr lang="en-US" sz="2000" b="1" dirty="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SchoolBookCTT"/>
                  <a:ea typeface="+mj-ea"/>
                  <a:cs typeface="+mj-cs"/>
                </a:rPr>
                <a:t>)</a:t>
              </a:r>
              <a:endParaRPr lang="uk-UA" dirty="0"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  <a:p>
              <a:r>
                <a:rPr lang="uk-UA" dirty="0"/>
                <a:t>Основа  = 3, ступінь  = 40</a:t>
              </a:r>
            </a:p>
          </p:txBody>
        </p:sp>
        <p:pic>
          <p:nvPicPr>
            <p:cNvPr id="9" name="Рисунок 8">
              <a:extLst>
                <a:ext uri="{FF2B5EF4-FFF2-40B4-BE49-F238E27FC236}">
                  <a16:creationId xmlns:a16="http://schemas.microsoft.com/office/drawing/2014/main" id="{28FCBF9D-16DF-17D7-C7D6-4865DFE2B00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93940" y="2644795"/>
              <a:ext cx="3505689" cy="428685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51447627-F5F2-2E37-6885-9C5187086371}"/>
              </a:ext>
            </a:extLst>
          </p:cNvPr>
          <p:cNvSpPr txBox="1"/>
          <p:nvPr/>
        </p:nvSpPr>
        <p:spPr>
          <a:xfrm>
            <a:off x="2588043" y="4010362"/>
            <a:ext cx="7477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/>
              <a:t>Висновок:  </a:t>
            </a:r>
            <a:r>
              <a:rPr lang="en-US" sz="2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O(</a:t>
            </a:r>
            <a:r>
              <a:rPr lang="en-US" sz="24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logN</a:t>
            </a:r>
            <a:r>
              <a:rPr lang="en-US" sz="2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)</a:t>
            </a:r>
            <a:r>
              <a:rPr lang="en-US" sz="2400" dirty="0"/>
              <a:t> </a:t>
            </a:r>
            <a:r>
              <a:rPr lang="uk-UA" sz="2400" dirty="0"/>
              <a:t>працює швидше ніж </a:t>
            </a:r>
            <a:r>
              <a:rPr lang="en-US" sz="2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O(N)</a:t>
            </a:r>
            <a:r>
              <a:rPr lang="en-US" sz="2400" dirty="0"/>
              <a:t> </a:t>
            </a:r>
            <a:r>
              <a:rPr lang="uk-UA" sz="2400" dirty="0"/>
              <a:t> на 116%</a:t>
            </a:r>
          </a:p>
        </p:txBody>
      </p:sp>
    </p:spTree>
    <p:extLst>
      <p:ext uri="{BB962C8B-B14F-4D97-AF65-F5344CB8AC3E}">
        <p14:creationId xmlns:p14="http://schemas.microsoft.com/office/powerpoint/2010/main" val="4442811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EF6C4D-BFE6-4784-9983-40BBFD69A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ru-U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F7F562F-1141-428C-9D30-CCD60CE6CD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131" y="970215"/>
            <a:ext cx="10131425" cy="364913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uk-UA" sz="5400" dirty="0">
                <a:solidFill>
                  <a:srgbClr val="00B050"/>
                </a:solidFill>
              </a:rPr>
              <a:t>Дякуємо за увагу!</a:t>
            </a:r>
            <a:endParaRPr lang="ru-UA" sz="5400" dirty="0">
              <a:solidFill>
                <a:srgbClr val="00B050"/>
              </a:solidFill>
            </a:endParaRP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22425CE-B544-49B1-9507-EAC151814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10BD560-FA6A-4D11-A0D9-39E231513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064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89F1679A-F8E1-48F6-87E3-35388E5FE97C}"/>
              </a:ext>
            </a:extLst>
          </p:cNvPr>
          <p:cNvSpPr/>
          <p:nvPr/>
        </p:nvSpPr>
        <p:spPr>
          <a:xfrm>
            <a:off x="3048000" y="1735998"/>
            <a:ext cx="6096000" cy="298543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3200" b="1" dirty="0">
                <a:solidFill>
                  <a:schemeClr val="tx1">
                    <a:lumMod val="95000"/>
                  </a:schemeClr>
                </a:solidFill>
                <a:latin typeface="SchoolBookCTT" pitchFamily="2" charset="0"/>
              </a:rPr>
              <a:t>Team members </a:t>
            </a:r>
            <a:br>
              <a:rPr lang="uk-UA" sz="1200" b="1" dirty="0">
                <a:solidFill>
                  <a:schemeClr val="tx1">
                    <a:lumMod val="95000"/>
                  </a:schemeClr>
                </a:solidFill>
                <a:latin typeface="SchoolBookCTT" pitchFamily="2" charset="0"/>
              </a:rPr>
            </a:br>
            <a:br>
              <a:rPr lang="uk-UA" sz="1200" b="1" dirty="0">
                <a:solidFill>
                  <a:schemeClr val="tx1">
                    <a:lumMod val="95000"/>
                  </a:schemeClr>
                </a:solidFill>
                <a:latin typeface="SchoolBookCTT" pitchFamily="2" charset="0"/>
              </a:rPr>
            </a:br>
            <a:r>
              <a:rPr lang="uk-UA" sz="2400" b="1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Клименко Артем Максимович</a:t>
            </a:r>
            <a:r>
              <a:rPr lang="en-US" sz="2400" b="1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(PM)</a:t>
            </a:r>
            <a:br>
              <a:rPr lang="en-US" sz="2400" b="1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uk-UA" sz="2400" b="1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Полібін-Щербак Демид Артемович(</a:t>
            </a:r>
            <a:r>
              <a:rPr lang="en-US" sz="2400" b="1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PM)</a:t>
            </a:r>
            <a:br>
              <a:rPr lang="en-US" sz="2400" b="1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uk-UA" sz="2400" b="1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Бабенко Станіслав Олексійович</a:t>
            </a:r>
            <a:r>
              <a:rPr lang="en-US" sz="2400" b="1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(Editor)</a:t>
            </a:r>
            <a:br>
              <a:rPr lang="uk-UA" sz="2400" b="1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uk-UA" sz="2400" b="1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Сердюк Костя Олегович</a:t>
            </a:r>
            <a:r>
              <a:rPr lang="en-US" sz="2400" b="1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(Editor)</a:t>
            </a:r>
            <a:br>
              <a:rPr lang="uk-UA" sz="2400" b="1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uk-UA" sz="2400" b="1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Шейко Ростислав Олександрович</a:t>
            </a:r>
            <a:r>
              <a:rPr lang="en-US" sz="2400" b="1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(Editor)</a:t>
            </a:r>
            <a:br>
              <a:rPr lang="uk-UA" sz="2400" b="1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uk-UA" sz="2400" b="1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Фоменко Валентин Олександрович</a:t>
            </a:r>
            <a:r>
              <a:rPr lang="en-US" sz="2400" b="1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(Editor</a:t>
            </a:r>
            <a:r>
              <a:rPr lang="uk-UA" sz="2400" b="1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ru-UA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924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 descr="Зображення, що містить текст&#10;&#10;Автоматично згенерований опис">
            <a:extLst>
              <a:ext uri="{FF2B5EF4-FFF2-40B4-BE49-F238E27FC236}">
                <a16:creationId xmlns:a16="http://schemas.microsoft.com/office/drawing/2014/main" id="{DBA359FC-568E-50DD-2879-E38D5486CD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A6992853-46B5-27BD-DF06-C8F0717237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76419" y="4451955"/>
            <a:ext cx="5039161" cy="587407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7163C0"/>
                </a:solidFill>
              </a:rPr>
              <a:t>https://desktop.github.com/</a:t>
            </a:r>
            <a:endParaRPr lang="uk-UA" sz="2800" dirty="0">
              <a:solidFill>
                <a:srgbClr val="7163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7209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кутник 5">
            <a:extLst>
              <a:ext uri="{FF2B5EF4-FFF2-40B4-BE49-F238E27FC236}">
                <a16:creationId xmlns:a16="http://schemas.microsoft.com/office/drawing/2014/main" id="{7287331D-FEEE-91BE-62EA-25A87D1B710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4292E"/>
          </a:solidFill>
          <a:ln>
            <a:solidFill>
              <a:srgbClr val="2429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736F2B9-A1B3-10C9-69C1-AF0104866D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57885" y="-5906"/>
            <a:ext cx="13507769" cy="6863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989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99B55FB-5039-5D4B-B881-E46A82D30F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7561" y="1346494"/>
            <a:ext cx="8396873" cy="446781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A51D7BA-D300-868E-38DB-9AEA7F744494}"/>
              </a:ext>
            </a:extLst>
          </p:cNvPr>
          <p:cNvSpPr txBox="1"/>
          <p:nvPr/>
        </p:nvSpPr>
        <p:spPr>
          <a:xfrm>
            <a:off x="3466513" y="112542"/>
            <a:ext cx="52589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Вид </a:t>
            </a:r>
            <a:r>
              <a:rPr lang="uk-UA" sz="2800" dirty="0"/>
              <a:t>програми</a:t>
            </a:r>
            <a:r>
              <a:rPr lang="ru-RU" sz="2800" dirty="0"/>
              <a:t> </a:t>
            </a:r>
            <a:r>
              <a:rPr lang="en-US" sz="2800" dirty="0"/>
              <a:t>GitHub Desktop</a:t>
            </a:r>
            <a:endParaRPr lang="ru-UA" sz="2800" dirty="0"/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6103BA08-BE14-A501-FFC0-7AF34E40C153}"/>
              </a:ext>
            </a:extLst>
          </p:cNvPr>
          <p:cNvCxnSpPr>
            <a:cxnSpLocks/>
          </p:cNvCxnSpPr>
          <p:nvPr/>
        </p:nvCxnSpPr>
        <p:spPr>
          <a:xfrm>
            <a:off x="431800" y="5641145"/>
            <a:ext cx="1565812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7AD0D8E-CEA5-DE28-9311-CA089EBF3186}"/>
              </a:ext>
            </a:extLst>
          </p:cNvPr>
          <p:cNvSpPr txBox="1"/>
          <p:nvPr/>
        </p:nvSpPr>
        <p:spPr>
          <a:xfrm>
            <a:off x="4942111" y="674364"/>
            <a:ext cx="1995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Гайд на </a:t>
            </a:r>
            <a:r>
              <a:rPr lang="ru-RU" dirty="0" err="1"/>
              <a:t>інтерфейс</a:t>
            </a:r>
            <a:endParaRPr lang="ru-UA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3AD613C-6F4A-408C-088E-F003F6DCC9FB}"/>
              </a:ext>
            </a:extLst>
          </p:cNvPr>
          <p:cNvSpPr txBox="1"/>
          <p:nvPr/>
        </p:nvSpPr>
        <p:spPr>
          <a:xfrm>
            <a:off x="395963" y="4994814"/>
            <a:ext cx="1243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Зробити </a:t>
            </a:r>
            <a:r>
              <a:rPr lang="en-US" dirty="0"/>
              <a:t>commit</a:t>
            </a:r>
            <a:endParaRPr lang="ru-UA" dirty="0"/>
          </a:p>
        </p:txBody>
      </p:sp>
      <p:cxnSp>
        <p:nvCxnSpPr>
          <p:cNvPr id="4" name="Прямая со стрелкой 3">
            <a:extLst>
              <a:ext uri="{FF2B5EF4-FFF2-40B4-BE49-F238E27FC236}">
                <a16:creationId xmlns:a16="http://schemas.microsoft.com/office/drawing/2014/main" id="{21C3F8A5-152D-E478-26DA-01817FF82794}"/>
              </a:ext>
            </a:extLst>
          </p:cNvPr>
          <p:cNvCxnSpPr>
            <a:cxnSpLocks/>
          </p:cNvCxnSpPr>
          <p:nvPr/>
        </p:nvCxnSpPr>
        <p:spPr>
          <a:xfrm flipH="1">
            <a:off x="3314700" y="5120445"/>
            <a:ext cx="1409700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D242A28-764B-09D3-F433-4EB0352591D4}"/>
              </a:ext>
            </a:extLst>
          </p:cNvPr>
          <p:cNvSpPr txBox="1"/>
          <p:nvPr/>
        </p:nvSpPr>
        <p:spPr>
          <a:xfrm>
            <a:off x="3813622" y="4474114"/>
            <a:ext cx="116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err="1">
                <a:solidFill>
                  <a:schemeClr val="bg1"/>
                </a:solidFill>
              </a:rPr>
              <a:t>Опис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GB" dirty="0">
                <a:solidFill>
                  <a:schemeClr val="bg1"/>
                </a:solidFill>
              </a:rPr>
              <a:t>commit</a:t>
            </a:r>
            <a:endParaRPr lang="ru-UA" dirty="0">
              <a:solidFill>
                <a:schemeClr val="bg1"/>
              </a:solidFill>
            </a:endParaRPr>
          </a:p>
        </p:txBody>
      </p: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B169E7C1-7CEF-C9A1-EDA5-B71EF2005692}"/>
              </a:ext>
            </a:extLst>
          </p:cNvPr>
          <p:cNvCxnSpPr>
            <a:cxnSpLocks/>
          </p:cNvCxnSpPr>
          <p:nvPr/>
        </p:nvCxnSpPr>
        <p:spPr>
          <a:xfrm>
            <a:off x="673100" y="4797279"/>
            <a:ext cx="1536700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553B7CC-36D7-183E-0327-A21D6C866B7B}"/>
              </a:ext>
            </a:extLst>
          </p:cNvPr>
          <p:cNvSpPr txBox="1"/>
          <p:nvPr/>
        </p:nvSpPr>
        <p:spPr>
          <a:xfrm>
            <a:off x="638471" y="4150947"/>
            <a:ext cx="1090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err="1"/>
              <a:t>Назва</a:t>
            </a:r>
            <a:r>
              <a:rPr lang="ru-RU" dirty="0"/>
              <a:t> </a:t>
            </a:r>
            <a:r>
              <a:rPr lang="en-US" dirty="0"/>
              <a:t>commit</a:t>
            </a:r>
            <a:endParaRPr lang="ru-UA" dirty="0"/>
          </a:p>
        </p:txBody>
      </p: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626897BE-3232-C271-CD46-09927C7D34DF}"/>
              </a:ext>
            </a:extLst>
          </p:cNvPr>
          <p:cNvCxnSpPr>
            <a:cxnSpLocks/>
          </p:cNvCxnSpPr>
          <p:nvPr/>
        </p:nvCxnSpPr>
        <p:spPr>
          <a:xfrm>
            <a:off x="415381" y="1736579"/>
            <a:ext cx="1536700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906B029-1031-46A6-8418-D07A27F8EC09}"/>
              </a:ext>
            </a:extLst>
          </p:cNvPr>
          <p:cNvSpPr txBox="1"/>
          <p:nvPr/>
        </p:nvSpPr>
        <p:spPr>
          <a:xfrm>
            <a:off x="360861" y="999611"/>
            <a:ext cx="1536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err="1"/>
              <a:t>Вибраний</a:t>
            </a:r>
            <a:r>
              <a:rPr lang="ru-RU" dirty="0"/>
              <a:t> </a:t>
            </a:r>
            <a:r>
              <a:rPr lang="ru-RU" dirty="0" err="1"/>
              <a:t>репозіторій</a:t>
            </a:r>
            <a:endParaRPr lang="ru-UA" dirty="0"/>
          </a:p>
        </p:txBody>
      </p: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329ED21C-43C3-8187-079B-CF8FEA9291A5}"/>
              </a:ext>
            </a:extLst>
          </p:cNvPr>
          <p:cNvCxnSpPr>
            <a:cxnSpLocks/>
          </p:cNvCxnSpPr>
          <p:nvPr/>
        </p:nvCxnSpPr>
        <p:spPr>
          <a:xfrm flipV="1">
            <a:off x="4169222" y="1825479"/>
            <a:ext cx="0" cy="930421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490448B-B675-F096-5303-9E8AFECC1075}"/>
              </a:ext>
            </a:extLst>
          </p:cNvPr>
          <p:cNvSpPr txBox="1"/>
          <p:nvPr/>
        </p:nvSpPr>
        <p:spPr>
          <a:xfrm>
            <a:off x="3314700" y="2725638"/>
            <a:ext cx="185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>
                <a:solidFill>
                  <a:schemeClr val="bg1"/>
                </a:solidFill>
              </a:rPr>
              <a:t>Обрана гілка</a:t>
            </a:r>
            <a:endParaRPr lang="ru-UA" dirty="0">
              <a:solidFill>
                <a:schemeClr val="bg1"/>
              </a:solidFill>
            </a:endParaRPr>
          </a:p>
        </p:txBody>
      </p: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0FBCCF6E-6BFD-4926-FB7B-A02C1283674C}"/>
              </a:ext>
            </a:extLst>
          </p:cNvPr>
          <p:cNvCxnSpPr>
            <a:cxnSpLocks/>
          </p:cNvCxnSpPr>
          <p:nvPr/>
        </p:nvCxnSpPr>
        <p:spPr>
          <a:xfrm>
            <a:off x="431800" y="3046174"/>
            <a:ext cx="1346540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85D72C6-297C-833D-995C-E5EC46F051C9}"/>
              </a:ext>
            </a:extLst>
          </p:cNvPr>
          <p:cNvSpPr txBox="1"/>
          <p:nvPr/>
        </p:nvSpPr>
        <p:spPr>
          <a:xfrm>
            <a:off x="409609" y="2101264"/>
            <a:ext cx="13591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Список змінених файлів</a:t>
            </a:r>
            <a:endParaRPr lang="ru-UA" dirty="0"/>
          </a:p>
        </p:txBody>
      </p: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ED606B6C-EDBC-25CD-A3E2-BF92BB38DCA3}"/>
              </a:ext>
            </a:extLst>
          </p:cNvPr>
          <p:cNvCxnSpPr>
            <a:cxnSpLocks/>
          </p:cNvCxnSpPr>
          <p:nvPr/>
        </p:nvCxnSpPr>
        <p:spPr>
          <a:xfrm flipV="1">
            <a:off x="5477322" y="1804768"/>
            <a:ext cx="0" cy="485921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D45EDF8-942D-430A-4C74-B985AE9455A2}"/>
              </a:ext>
            </a:extLst>
          </p:cNvPr>
          <p:cNvSpPr txBox="1"/>
          <p:nvPr/>
        </p:nvSpPr>
        <p:spPr>
          <a:xfrm>
            <a:off x="4461322" y="2304605"/>
            <a:ext cx="20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>
                <a:solidFill>
                  <a:schemeClr val="bg1"/>
                </a:solidFill>
              </a:rPr>
              <a:t>Оновити версію</a:t>
            </a:r>
            <a:endParaRPr lang="ru-U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3692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D00FE9D-2B64-4FC1-0F72-848E75EF72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511" y="1163637"/>
            <a:ext cx="2381250" cy="290512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A622D8E-96C1-C0A4-3BC0-86ADBA93320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831"/>
          <a:stretch/>
        </p:blipFill>
        <p:spPr>
          <a:xfrm>
            <a:off x="3832225" y="1163637"/>
            <a:ext cx="3486150" cy="4360863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217C176-C90C-1E4A-6D4B-25656FC45B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05839" y="1163637"/>
            <a:ext cx="2371725" cy="436086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45715C0-27BF-4328-BE8C-6EED8C99AEDD}"/>
              </a:ext>
            </a:extLst>
          </p:cNvPr>
          <p:cNvSpPr txBox="1"/>
          <p:nvPr/>
        </p:nvSpPr>
        <p:spPr>
          <a:xfrm>
            <a:off x="432591" y="794305"/>
            <a:ext cx="2605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Список репозиторіїв</a:t>
            </a:r>
            <a:endParaRPr lang="ru-UA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1AE018-1C81-CC30-BAE6-4AED261BEC14}"/>
              </a:ext>
            </a:extLst>
          </p:cNvPr>
          <p:cNvSpPr txBox="1"/>
          <p:nvPr/>
        </p:nvSpPr>
        <p:spPr>
          <a:xfrm>
            <a:off x="3713162" y="623371"/>
            <a:ext cx="3724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Список гілок й </a:t>
            </a:r>
            <a:r>
              <a:rPr lang="ru-UA" b="0" i="0" dirty="0">
                <a:effectLst/>
                <a:latin typeface="arial" panose="020B0604020202020204" pitchFamily="34" charset="0"/>
              </a:rPr>
              <a:t>✓</a:t>
            </a:r>
            <a:r>
              <a:rPr lang="uk-UA" b="0" i="0" dirty="0">
                <a:effectLst/>
                <a:latin typeface="arial" panose="020B0604020202020204" pitchFamily="34" charset="0"/>
              </a:rPr>
              <a:t> - обрана гілка</a:t>
            </a:r>
            <a:endParaRPr lang="ru-UA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D418E9B-6EB7-2B74-001F-25CDC66D03EE}"/>
              </a:ext>
            </a:extLst>
          </p:cNvPr>
          <p:cNvSpPr txBox="1"/>
          <p:nvPr/>
        </p:nvSpPr>
        <p:spPr>
          <a:xfrm>
            <a:off x="8605838" y="794305"/>
            <a:ext cx="2371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Історія змін гілки </a:t>
            </a:r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40619557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Shape 10" descr="data:image/jpeg;base64,/9j/4AAQSkZJRgABAQEAYABgAAD/2wBDAAgGBgcGBQgHBwcJCQgKDBQNDAsLDBkSEw8UHRofHh0aHBwgJC4nICIsIxwcKDcpLDAxNDQ0Hyc5PTgyPC4zNDL/2wBDAQkJCQwLDBgNDRgyIRwhMjIyMjIyMjIyMjIyMjIyMjIyMjIyMjIyMjIyMjIyMjIyMjIyMjIyMjIyMjIyMjIyMjL/wAARCAE0AyA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3+iiigAooooAKKKKACiiigAooooAKKKKACiiigAooooAKKKKACiiigAooooAKKKKACiiigAooooAKKKKACiiigAooooAKKKKACiiigAooooAKKKKACiiigAooooAKKKKACiiigAooooAKKKKACiiigAooooAKKKKACiiigAooooAKKKKACiiigAooooAKKKKACiiigAooooAKKKKACiiigAooooAKKKKACiiigAooooAKKKKACiiigAooooAKKKKACiiigAooooAKKKKACiiigAoqnd6rp9hKkV5ewQSOCVWRwpIHXGaE1Wxl01tQhuY5rRVLGWNtwwOvSgC5RVNtVs00v+0pJlS0KeZ5jelLpmpWur6fFfWb77eUZRsYzQBbooooAKKKKACimSSRxLukdUXOMscUJLHLu8uRH2nB2tnFAD6KKKACiiigAooooAKKKKACiiigAooooAKKKKACiiigAooooAKKKKACiiigAooooAKKKKAColuYXu5LVXzNGiyOmDwrFgD+JVvyqWsi3/5G7Uf+vK2/9DnoA16KKKAM2LxBpM+ofYIr+Brre0flBuSy53D6jB49jWlXIWDedcaTaqPmTUb+6Y9cKskqfqZBz7V19ABRTVdHLBWVipw2DnB9KdQAUUUUAFFFFABRRRQAUUUUAFFFFABRRRQAUUUUAFFFFABRRRQAUUUUAFFFFABRRRQAUUUUAFFFFABRRRQAUUUUAFFFFABRRRQAUUUUAFFFFABRRRQAUUUUAFFFFABRRRQAUUUUAFFFFABUVzcRWlrLczNtiiUu59AOtS0jKroUdQykYII4NAHEj4n6QFtriW0vYtOuZRFFevERGzE4FXvE82rW0U9/Dq1vY6ZDblwTHudpO34Vz/iWI+N9Wg8LabGqaTp8yTX9yowoZTlY19/WtTxV4Z1vWNSsHsrm0/s+zAZbadSVeQdGOOuKAKcWlah4utvDeparYQK8atLcbhg5/h49D1pLLwfqMvgm50u58yzuA8rRrbS4Emc4z7e1dno8WoQaXDHqk8c14AfMeJdqnnsKv0Acrovh+bRPCjWx+0X1w0ABgmkDANjGBngCp/BNpf6f4dhsdQs/s0sJP8YYNkk8Yro6KACiiigDl9S+IXhvS7ua2nvmaSA4mMUbOsX+8QMCr19qN/d6ZZ3Xhxba7W4cHzXfCrGf4h6/SsDxnLYaPpFzpWl2EUmra0SiQIvMhPBdvYVA/h3X/D/w20/w9oZWa7RRHPKX2lVPLbT69qAM+9v9U8a+Hda0w2CS3dnerbJPbt8jDI3OPoK2vB+jXWjeJNaRrKaO0kMYglZ8q6hQCfqTWh4OttSsrOS1u9Lg0+1iAEMcb72Y/wATMfUmumoAKKKKACiiigAooooACcDJri7j4naDAJplS7lsreXypryOEmKNs4wTXaV55432Xtq3gjQLWL7XfndclFAS3jJyzt7mgDR8b+KdS0bw0uraJBbzwMFYzSNwAxA4Hep/EHiG9tbjQ9LsPLW91UkCWQZEYC5JxVHxV4X1S78EW/hrRo4HRURGmnk27dpB6Y5zipNU0DWb9dC1WOG2j1XSnP8Ao5lykqkYI3Y4oAyk8faoyJo5igGtHUfsBkwfLx134+nat7wvr97qlxrWkakEF5ps3lGWHgSKRkN7GsJ/AGpCGPVkmgOuLqP29kJ/dnt5efp3rofDHh+802bV9TvzGdQ1ObzXjjOUjAGFUHv9aAMPw14r/sjwlNdatcz3cn9oyWsAJ3O53YVRWs/xB062t9SN/bXFpc6eqtLbuMsQxwpHrk1gReBNafw6sEjWsV/a6ob+3w5ZHGc7W44qh4y0bUItI17XtUihW81COG0jtoiXWNVbOS39e1AHZ6R40XVPEEmivpV3bXMcInYyY27D0NULv4mWVpe6lZvpV/5+noJZU2D/AFf976VjeAbuS18Uvp02nxPLNaiRr+G5MwAXohPb6Ve1HwRqt5YeLXWeEX2ruqwtnhYl6KT2zQB3WnX0Wp6db30GfKnjEibhzg1ZrO0O3u7TRrW3vRCs0cYUrD91cDGBWjQAUUUUAFFFFABRRRQBBd31pYRCW8uoLaMnaHmkCAn0yaqQeINJurtLa31CCaR/u+W25WPoGHGfbOadd6e1zrNheZTy7ZJVZWHJL7cY/wC+TVXXVVbnQwAAP7RXgD/plJQBp3kM9xbGO3umtZCRiVUViPwYEVyepWWrWWs2pt9Tvbu7u4njIUQQrsTB5Ow8/McemTXZ1Fc+f9lm+y+X9o2N5Xm52bscbsc4z1xQBh+GpJvtGoW12L0XduyBxc3ImUqy5UqVAHrnIB49MV0Nc3odl4hsTu1CPTbi4ncNdXUdw6lsdAqeXgADgDP1OSTXSUAcx4etlsvEOrwXFyDdFt8MBABEDSO+8dyC8jA/7ormPs01x4916Q6XdThtTsjaXyKzJGEEIlUHooGHzz1yK9Bv9JsNUCfbbWOYp91iMMvqARzip7S0t7G2S3tYlihT7qrQBx/hX7Rp3ifXNNvzaCfUp31IR28xZoshI9jcDnaFbP8AtfjUtvp3iRtKuGk1C4gNl5sdlCjqz3Oxm8t5nZSfmAHAPTnOTxYSzvovG7zixl8iSYv9qDKY/LaBVIIzuDB4k7dD+XU0AZuk65p+sxhrG5SfEUcrmPkLvGQCexxzjrWlVWy02y01ZlsbWG3WeVp5REgUPI2MscdzgVaoAKKKKACiiigAooooAKKKKACiiigAooooAKKKKACiiigAooooAKKKKACiiigAooooAKKKKACiiigAooooAKKKKACiiigAooooAKKKKACiorqD7TaTQeY0fmxsm9DyuRjI965PWvDek2Wj/ZrW0kfUZ0MFqUlfeZMYDn5uAPvE9qANrxHJMmmwpBcS27TXdvCZIiAwVpVBxkHsTTNNudQh1q50q+mjuVSBZ4bgLtdlYkFXUDGQQcEdsd+sviK3mn0K4NtE8t1CBPbomMtKhDIOePvAdaq+Gg+oQDXrqZXu7yJVaKMjZbAdYh6kNu3E85z0HAAN+iuS8XXUs2p6XpYSd9PLNc6mYGZWSFeFyR/CXIJAOSFPYGotTstJttCub3Qbto5Y2QBrO8Yhm3DAYBiG69D60AdlRWF4g0SXVbi0njEEy26yK1tO7oshbbg7lPBG09QeprI8JX2pyeItUsbyB7O2gjTy7e4uzPI7nkuhb5gmCox0z0wc0AdlJIkUbSSOqRoCzMxwAB1JNVrPVdO1FnWxv7W6ZACwgmV9oPTODxXNqja54i1PRL/dNZW0ouZYXGVdGVREnoVysrFfULng1pxoieNpAiKo/s1Ogx/y0agDcopGdVKhmALHCgnqcZwPwBpaACoL2GW4sZ4YJjDLIhVZAM7CR1qeigDy2y+FmuWFmbKDxndJaNJ5kkawgFyTk5PWvT4Y/KgjjyTsULk98U+igAooooAKKKKACiiigDzO58G+NV8WX+u2Ws6YJLgeXF50LMYY+wHpXbeG7HU9O0SG31e9W9vgSZZlGAxJ7VrUUAFFFFABRRRQAUUUUAFFFFACNnadvXHFeaQfDzxPZ3upXVp4s8uXUJC8shtwWx2APoBXplFAFHR7GXTdItrOa4a4liQK0zdXPrV6iigAooooAKbJGkqFJEV0PVWGQadRQBDBZ21qCLe3ihz18tAufyqaiigAooooAKKKKACiiigAooooAz77VFtpxaW0Rur9l3rbowBC5I3sT91cg898cAmorXTJ5LpL7VJxNcIcxQx5EMH0H8Tckbj68AVVg0bVbO7u7i31GxMlzIWeWayZpCuSUUsJQCFBwMAfqasfZ/EP/QT03/wAf/49QBr0VQ0y0vLVLhr6/wDtc00pkysflpGMABVXJwOM9Tkkmr9ABRRRQAUUUUAFFFFABRRRQAUUUUAFFFFABRRRQAUUUUAFFFFABRRRQAUUUUAFFFFABRRRQAUUUUAFFFFABRRRQAUUUUAFFFFABRRRQAUUUUAFFFFABRRRQAVi3Zvr3XnsbfUJLKG3tkmcxRIzSF2cAZcEADZ2HO7252qr/ZYIr2a/ORI8SRuxbjapYj/0NqAM6za9stb+wXV9Jexz27TQvIiKyFGVWB2KAQd6kfjSXXhi0utXl1P7VqEN1JGI2MN26rtHYLnA/Ac0yynOseIE1G1AOnW1vLbrMc/vnZ0JKdigEf3uhJ46Vu0AVLCxFhE0Yubmfc27dcSmQj2BPaqCeH5Laa4ax1i+tYp5mnaFFidVduW27kJAJycZ6k1tUUAU9P05LBZW82SeeZt808uNznGBnAAGAAMACkbRtLe4juG060M8RBjkMC7kI5BBxxV2igDO1XU2sDawwWzXN1dy+VDHu2rkKWJZsHAAU9jzisTTtNktvHQu76ZbjUZ9L2zSqu1AFlBCovZRuPuc5NbGr2N3czWN1ZND59pIzqkxIVwyFTkjJHXPSnaXYzwGa7v3jkv7g/vDHnYij7qLnnAHPuST3oA0cDJOOvWs7UtIXULm1uo7u4tLq2LeXNBtyVYYZSGBBB4PI6gVpUUAZtno6294b25up72627Eln2jy154VVAUZycnGTwM4ArSoooAKKKKACiiigAooooAKKKKACiiigAooooAKKKKACiiigAooooAKKKKACiiigAooooAKKKKACiiigAooooAKKKKACiiigAooooAKKKKACiiigAooooAKKKKACisfXPEln4flsVvI5it5MII3jXIDHpn0rYoAKKKKACiiigAooooAKKKKACiiigAooooAKKKKACiiigAooooAKKKKACiiigAooooAKKKKACiiigAooooAKKKKACiiigAooooAKKKKACiiigArkrrVdM1rWrizutVsk02wkCSwNMgNxMOSrZP3VOOO5BB44PW1A9laSOXe1hZj1LRgk0AOt7i3uIFktpopYTwrRsGU444IpYJ4rmCOeCRZIpFDI6nIYHoQaoTeHdEuJTJNpFjJIerNboSf0rQiijt4UhhjSOKNQqIi4VQOgAHQUAPooooAKKKKACiiigAooooAKKKKACiiigAooooAKKKKACiiigAooooAKKKKACiiigAooooAKKKKACiiigAooooAKKKKACiiigAooooAKKKKACiiigAooooAKKKKACiiigArO1jW9P0K0FxqFwIkZtqDGWdvQDua0a850o/8JT8VdUurn95Z6IiwW0bfdEp+82PWgD0SNxLEkgBAZQwBGDzWD4l8V2/hv7OjWlzeTzk7YbZdz4HU4rUh1XT7m+ksoLyCS6iG54kcFlHuK5iEyal8QtSu4AJBptmIIwTx5rcmgCL/AIWXbY/5AOt/+AjVoWHjvSrryRdRXWnmeQxxfbITGGb0ya5TxFq/jXwv4fh8QX99bGb7SqSackY27WbAAbqTXc63pcPibwtNa3EWDcQblB6xvjII9CDQBz3xNZRb6DuYAHVIe/vXNapfXGoXfja4v9UuLO40ohbGNJCuxQMhgO+TXR+Apbbxh4Msn1m2jurqwla3LSrk7kON314rq7vw/pF9dJdXWn28s6ABXdMnjp9aAPHtQ1XWNUvnt7ye4M7aXE0KwziLyZWH3mz1z1rrvEFjPpXwlCzalc/bYYQ3mxTcySngZPcZNTa58PZdS8QX+pK9lOt5EsYW6QkwYGPkxXRaH4XtNJ8L2mhzk3sMAHMwzuOc/oaAOM0CS403x1p9leavPJK2mq1yJ5OJJG6BRXqFU20qwfUEv2tITdxrsSYr8wHpmrlABRRRQAUUUyVWeF0VirMpAYdvegBfMTdt3ru9M81hXHiX7N4ytfD72jH7TA0yThuOOoxXnvjnw4nhzwxHJb6nfXPiSe6X7LL5h3yMW5UL6AVr6hNcL8RPD6zN/pw0qRXIU4EpHHPTrQB6N58Jk8vzY/M/u7hn8qR7q3jfY88Sv/dLgGvD7aIyeHrJUS4/4S8aoTIcN5gG7kntsxWfPFaatq+pWWoXlrH/AMTZXa+uJGEgUYymOmKAPUp7q6g+JVlA+ps9tPbO4t8gIuOn41Q8XarLca5HaQ6i8FmunT3KPC+N8q9Bnvj0rro9C0hpIbpbKB5EUCOXGTjHGDU0ui6bPFHFLYwOkbFkUp90nrQB5xe6vqV7bk3d7PaSW+kx3UJRtvmSn19fp71s319qK6v4XuJ9RaJLoAS2owoJ25JPrzXYXOlWF40TXNpFKYv9WWX7tMu9F0y+nWe6soZpU+6zrkj6UAXHljiAMkioDwCxxQssbsVSRGYdQGyRXE/FOxjvPCawLE7XDzxxQFM5Qkjnj2rN8OW9tpHxMu7KNbhStnHHkhm81sZLk9KAPS6KKKACiiigAooooAKKKKACiiigAooooAKKKKACivL/ABJP4ji+JWk6XpmtSD7YjvNGUGyGIdwO5rU+Hd7qVzf+I7e71CW+tbS+8m3llHzdOR+dAHeVna5rdl4e0uTUb9mWCMgHapJJPQAVT1e51+LXdMi020il0+Rj9skdsGMdsVsXKwGBjciMxINzeYBgY780AcvYePrC61u10m6tLuxubtN9sLhMCUe1Vb34irZanqGnnQ7557OIz4BUB4x1b2/Gs+ytn8c+OLXxEVMWi6QWSyYjBuJOhYf7PpWpe+Dbu7l8TTm8QTarEIYDt/1SAdD9aAOm0jUo9Y0i11GJGSO5jEiq3UZ9au1leHNPutK0G1sbyaOWWBAm6NcKABgAVq0AFFFRXVwLW0luGVnEaFiqjJOOwoAw/EnjPS/C9zp9teuxnvphFFGnJ57n2rL8TSzQ+O/DHlXEsaSvIkkathXGM8ivKfE+rLqH2LXtUt7qPUpdUj2QNCQIYFPCj3NesTWN34rvvD/iC0YWtvasztBcxkSMDx+FAEc/xHgijur2PTLiXSrS5+zTXgYYVs4J29SAaj1f4kx6e+pta6TPe2+mlFuJEkVeXAIwD161Xf4e3/8AZ1/oceowjRr27Ny+UPmqC2SgPTqOtcbqdvMniLX79ba2b7PKiw2dyHDT7AAMAcH2zQB6V4g8aHw/4etdYn0q4khlCmRUYZiDYxn1PPapdC8XrrWuXelPp09pNbwpMDIQQyN06dDUGp6NdeMPD+i+ftsQskVzc25XPTnZ+dSaX4Zv9O8aatrJvYntb/YfK2fOu0Yxn0oA6miiigAooooAKKKKACiiigAooooAKKKKACiiigAooooAKKKKACiiigAooooAKKKKACiiigAooooAKKKKACiiigAooooAKKKKACiiigAooooAKKKKACiiigArzj4cfu/FfjSB/wDWjUN5z1wRxXo9cBq1nc+E/HD+KLa3kn02/iEN/HCu5o2HSTHcUAZPjyxj8D69p3jfTLYRwRsYdRjiH30box9ea6fwFD5PhmXV7g4fUpXvpGPZW5H5CuivLKy1vTGtryBZ7S4QFo3HDA81LHaQRWa2iRKLdU2CPsF6YoA8mbxXoHifWX1vW9Ut4tF0uU/Y7ItlppBx5jDvz0FetQXEdzZR3MZ/dyRh1zxwRmsj/hDfDe7d/YllnOf9UKp+L9VuLHTRpGk2ks2pXkZit1RDsjHQsx6ACgDB+DgLaBqk4/1cupTFPwY16PWL4T0CPwz4as9LRtzRLmR/7znlj+dbVABRRRQAUUUUAFFFFABTJZBFC8hBIVScDqafRQB4pa+K7o6/ea9q3hvVrrUY2aLT4BB+6hTsc+p7mvYNOle70+2uri3EU8kYZkI5UkdKt0UAM8qPcW2KGIwWA5/OuKb4a2bW1xYG8kOn3ExmkiKAsSTk/N1ruKKAI4II7a3jgiGI41CKPQCpKKKACiiigBCAeoBpNi7t20bvXHNOooAKKKKACiiigAooooAKKKKACiiigAooooAKKKKAOej8LIvjefxLJcs8j2wt44scRjuQfeqnhfwW3hvUb24GqTzwzyvIkBGFUsckn1NdZRQAVieK9Dm8SeHrjSor17PzxtaVBk7e4rbooA8+0n4faxYXenfaPFdzcWNiwKWoiCKcdBxXoNFFABRRRQAUUUUAcv4x8Iv4rSwjF8bVLScXA2pncw6V00YZY1DsGYDkgYyadRQAVG1vC8gkaJGcdGKjNSUUAFFFFABRRRQAUUUUAFFFFABRRRQAUUUUAFFFFABRRRQAUUUUAFFFFABRRRQAUUUUAFFFFABRRRQAUUUUAFFFFABRRRQAUUUUAFFFFABRRRQAUUUUAFFFFABRRRQAUdRg0UUAFFFFABSYGc45pa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pkkscS7pJEQerNigB9FIrBlDKQQehBpaACiiigAooooAKKK5TWfiBo2iau2m3K3TyooLtDCXVc9jjvQB1dFcT/wtPw9/dv8A/wABH/wrr7O7jvrKG6h3eXKoddy4OD6igCeiiigAooooAKKKKACiiigAooooAKhe7to51geeJZnGVQsAT+Fc74u8S3GktZaXpcaTaxqL+Xbo/wB1B3dvYVw/i3QBeeM/C2kPcu2p3Baa+u42KsUUdAOwPIoA9agu7e5LiCeOXYcNsYHB96mrzDwXbWq+MvFqadMtpEsi2kKBs/Oq8sAeprovC/iO9l1a88Oa4qLqtmA6yJwtxGejD39aAOtooooAKKKKACiiigAooooAKKKKACiiigAooooAKKKKACiiigAooooAKKKKACiiigAooooAKKKKACiiigAooooAKKKKACiiigAooooAKKKKACiiigAooooAKKKKACiiigAooooAKKKKACiiigAooooAKKiuY5JbaWOKUwyMpCyAZ2n1xXilv/bMtr4xd/EV8NJ05iIpA/7ySYD17LntQB6f4zu9XsPDt1d6RLBFJDGXZ5V3YA9BWPqfiTUYfCmgtBKq3+qPFEZiuQueWOKdZ2eua78L9PtGuIhfXdmq3E04JIyOvHenTeD9QvPC1hp1xdwJfabIklrPGp2nb/eB9aAMS68Y6xpEmsaNLcJPeQ3MMVtcsmPlk7keoroPDuqanF4u1LQNRuRdrDBHPDMVw2D1B/Gqk3gGbULPUp727QarezpOJY1+SIp90D2rY0Hw/dWer3us6nPHLfXSJHiIEIiqO2fWgDo6KKKACiiuP+I19qmk+GLjUtO1BbX7Ou4rsy0rfwqD2oA7CvPvFPifxBoV6GWXTSXuEjtrDJMs6E4J9jWfY634ri8ReFl1C9jJ1RC9xZJHxEgGc59av+KfDWveJJpLSSx09UE6vb6mHxNCgOcAYzn8aAPQELNGrMu1iASPSnUyFDFBHGWLFVClj3wOtPoAKKKKACmSyxwxNLK6pGoyzMcACn1T1SK1m0y4F7EstuqF3RuhA55/KgCr/wAJPoQtUuTq1oIXbYr+aME+lZPjFNEW3g1DUEkuptpjtLeNz+9ZumAOv1ryW30vT4/hZqmuzQI02sXpjtN4+WFWfA2+nSvVv+ET0bxLpOkSy3EspsYRHFLBKVwcYJ+tAFzwLpd1o/ha3tL2bzJwzMy793l5OQmfaukrO0XRbTQbAWdn5hj3FyZHLMSeuSa0aACiiigApCwVSzEADqTS1Bd2kF9ayWtym+GQYdc4yKAEW+tZLaS4jnjkijBLMjAgY6155o3iWx0DRL3xFrCyltTu3lXZGWKxA7VJ9BiucvLh/Amua14TjVls9bAfTeSQjNwyium+IdpJZ/Dyx8PWkTO128Nmdq5ITjd/KgDdsvHnh+/1m10y3aRpLtS0EhhIR8dQD3rq+leV6t5Wj/EjwzaGynNnY2RWBYIiQ0hwP0r1McgHGKAFooooAKKKKACiiigAooooAKKKKAPONBlOufGLXb2TmPSoFtIQexPLGu3bRNPfW01lrcG/SLyllPUL6VwHw8iEnjDxxFNu3m/zkEg47c13H9i3X/Qw6r+UH/xqgBLPwto9hrFxqttZol5cMWkk9SeprkvHj/2P428Ka4gxunazmx/Eriuu/sW6/wChh1X8oP8A41Xn3xV02e2tdDc6rfXUh1GMRpOY9oORz8qLzQB6xWRqviC30nU9MsZo3aTUJTHGV6KQM81eu0uXsJUs5EjuSmI3cZVT6kV5N4rsfGKeJfDC3Wr2EkzXLCBkgICNjqfWgD2KoZbq3gljjlnjSSQ4RWYAt9KzNCttft/N/tu/tbrP+r8iIpj65rhvifo9vqPiDw7awM8WpX10FE6ud0ca8naO1AHpkV3bzySRwzxyPGcOqsCV+tch4n8QatpHjfw5YW8sJsNRkaOaNo8sMDOQawvCdhp1j8VdaFiwt7e1t47Yo0nM0p5J56mrvjsj/hYXgjP/AD8yf+g0Ad5c39nZFRdXUMJY4USOBmpXnijhMzyosQGS5YAY+teV6DaWXiTxZ43PiBFmltpfJhjmP+qh29V9Oe9c55l9cfBuwE0zzRRarsWJnw1xCH4UevFAHtsGs6bdSLHBf28jscKqyAk1Ye7t47hbd541mcZWMsNxH0rzbwn4fgvPiFdeIrbSVstOS2WOGOQAN5ndgvb0qv410G21X4n+H7S3eSG5l3z3c6Od3lAY2j0BoA9Rgure53+RPHLsO1tjA4PocVNXmPw4trK28X+KnsikFr9pW3htw/3ioyWAr06gAooooAKinure1Cm4njiDHCl2AyfSpa81+MVhbXmh2ce0nULm5S3tX3H5CTyQPWgD0Rbu2e4NutxE0yjJjDjcB9K5P4ja9q3hvRrTUNLlhXN3HDKkse7crHHHoa5Wy0ix0r4vaXBby+W9jpxN5PJJzO78DOeprb+MJA8HW5J/5iEH/oVAHcPewW1ok91PHCrKCWdgBUqXEMsAmjlRoiM7wwIx9a80mWLV/jBb6ZqqiSzg0wSW0Eh+R2PVsdzXKyxXEPhTx7p+n3Xl6fBfKLYb8Dn7yKaAPao9b0qVwkeo2zMTgASjJNWZ7u3tignnji3nau9gNx9BXk2g+HrbW/G+i6paaILGwsbIrcLMAN8pHGBnnHrWh8YdNgvbbSYYlYald3kcEEgY5jGckgetAHpKXdtJcPAk8TTIMtGrgsPqKmrybSdN0/TPjEsFpIIlstPAuJHk5nkb1z1Nes0AFFFFABRRRQAhIAJJAA6k0nmJ8vzr833eetYHjeC2l8I6hJeSzJBBC0rCKQoWwDgZHvXkkOk3Vv4T8I3VxqF2+q394n2YmZgIovvbcd+PWgD3yimocxrhg3HUd6dQAUUUUAFFFFABRRRQAUUUUAFFFFABRRRQAUUUUAFFFFABRRRQAUUUUAFFFFABRRRQAhGQR61yUPw/sIvCd9oH2q4aO9laWSc437mOa66igDL0DRRoWmLZi7nuiOskxyT/AICtSiigAooooAKKKKACuc8Z+GpPFelQaet15ES3Mc0nGd4U5210dFAHH6z4PvL7xZYazY6l9kFvB5DLsyQuc/L6HtXXgYUDOcDqe9LRQAUUUUAFFFFABTJoY7iF4ZUDxuCrKehHpT6KAM2Tw/pEukrpUmnW7WCfdtynyD6CrttbQWdulvbRJFCgwqIMACpaKACiiigAooooAKKKKAMrVPDul6zfWN5fWwluLGTzLd842mtQqrYyAcdMilooAQopYMVBYdDjkUtFFABRRRQAUUUUAFFFFABRRRQAUUUUAec6XF/wj/xk1O3c7YNZtluIiehdTgj610niHSdb1XULOOx1ZrDTlDfahEP3r+gB7UeLPDJ1+2t5rWf7LqllJ51pcAfdb0PqDXM+PPGtx4f0TT9Mu5ktdV1AbJZ4lLLCo+84/pQBP4B1PVJPEniLR7i+k1Cw0+YJBcyfeBPVSR1xTPGSDXPiF4Y0RDuS2dr24A/hCj5c/U1L4E1zw/JaXGjeFEedrWHzHnmUqJZD3Ynkkmtjwt4Ym0u6vNX1ScXWs3xzNIB8saj7qL7CgDp6zdR0Oz1S/sLy5VjNYyGSEg4AJGOa0qKACs+50TT7vV7XVJ7cPeWissMhJ+QHrxWhRQBjReFdFh16XW0skGoS/elyeT646Z96bq3hPR9b1K11C/tmlurQ5gfzGGw+2DW3RQBgan4M0LV743t1Z/6Qy7HeNyhkX0bB5/Gue+IHhqa90jSbDT9MM+l21wGuLW2IWTYBxsNegUUAeW+GvC11a+NrXUdKstS0vSooWW4jvZt3nMegC5PT1r0P+xbD+2/7YNuDf+V5QlychfSr9FAGNp/hXRtL1W51Ozskju7k7pJMk5PfA7Vs0UUAFFFFABWfqOi6fqs9nPe24lks5fNgJJ+RvWtCigDGufCui3mux61PZI9/GoUSEnoOmR0NO1/wzpXia2it9WtzPDE+9U3lQG9eDWvRQBiaj4S0bVUtRdWxL2q7YZVkKyIPTcDnFc/4y8KH/hCH0jQNPRomlVp4UOHkXPzYJ/i9zXd0UAeQ6f4PuB4k0e40HTdW0iK2k3Xcl5PlXTH3QuTk16de6Lp+o31le3VuJLiycvbsSfkY8ZrQooAxpPCmiy+IP7cksUbUNoXzST26cdK2aKKACiiigAooooAz9b0a18QaRPpl75n2acYfy22kj61mav4I0fWrLTLW5WZI9NYG3MUm0rgYxn6V0dFAEdvBHa28cEK7Y41CqPQVJRRQAUUUUAFFFFABRRRQAUUUUAFFFFABRRRQAUUUUAFFFFABRRRQAUUUUAFFFFABRRRQAUUUUAFFFFABRRRQAUUUUAFFFFABRRRQAUUUUAFFFFABRRRQAUUUUAFFFFABRRRQAUUUUAFFFFABRRRQAUUUUAFFFFABRRRQAUUUUAFFFFABUUttBOQZYI5COhdAalooAiit4IM+TDHHnrsUDNS0UUAFFFFABRRRQAUUUUAFFFFABRRRQAUUUUAFFFFABRRRQAUUUUAFFFFABRRRQAUUUUAFFFFABRRRQAUUUUAFFFFABRRRQAUUUUAFFFFABRRRQAUUUUAFFFFABRRRQAUUUUAFFFFABRRRQAUUUUAFFFFABRRRQAUUUUAFFFFABRRRQAUVyfjTxTfeGJ9HNvZwXEF9drbSF3IZM9x611RdVXLMFHqTigB1FJkYznj1pomjb7siH6MKAH0UhYAgEgZ6c9aAwJIBBI60ALRRRQAUUUUAFFRXLyx20rwoHlVSVUnAJ9KwvBfiZ/Fmg/2jJafZXEzxNHu3YKnHWgDoqKMg9DSEgHBIoAWisLxJb3UsEc6a1/ZljAGe5ZVBZhjjBPSqXw/vdW1Dw2LjVXeQtK/2eWRNrSRZ+UkUAdVRRRQAUUUUAFFcd8Qdd1Tw/Y6dd6bJEokvI4ZlkTO5WOOPQ11NxfWtnCsl1cRQqehdgM0AWKKiS6gkt/tCTRtDjPmBhtx9aqRa5pU0ixxahbO7HAUSDJNAGhRXCXd5e+KvGlzodrdSWul6aqtePCcPLIeiA9h612CX1jHvhF3Dm3UeYDIMoPegC3RXP+KPEJ0nwZqGuacYrk20JkTDZVsfSue1ifVE8M2njSwnljvFto5ri03ExSoQCRjscHrQB6DRVTS9Qh1bSrXULc5iuIxIv4irdABRRRQAUVxuheIdWufiDreg3xtmtrSJJYGiQhsN2bmur+3Wn2j7P9ph84/8s943flQBPRUFxeW1oAbm4ihB4HmOFz+dLBd211n7PPFLt67HDY/KgCaiiuN8W+Jdb03XtM0fQ7K3ubi9R3/fvtAC0AdlRXPeG7jxLKtzJ4jt7O2UEeUsDZ47kk1s/b7Pyll+1weWx2q3mDBPpmgCxRR1GRRQAUUUUAFFFFABRRRQAUUUUAFFFFABRRRQAUUUUAFFFFABRRRQAUUUUAFFFFABRRRQAUUUUAFFFFABRRRQAUUUUAFFFFABRRRQAUUUUAFFFFABRRRQAUUUUAFFFFABRRRQAUUUUAFFFFABRRRQAUUUUAFFFFAHnXxY/wBV4a/7C8VQIv8AwlXxU1vStTmm+w6dax+Rbq5UEsOWOOprrfE3hKz8U/Yxez3CLaSiaIRNj5x0NRan4LsNR1SPVEnubTUFi8l7m3fa0iejetAHlx1HWV+H+uWcd7PJDp+sC3WQP+8aDPKg9zW54a0SG9+IaahpsF6mjQWik+czKpm9gep9aueOvC8en+D7DStKsrg2Qvkku5bfLTIOpk9zVXw/YX9t4107+wdS1e60oIxvzfKQmMfKBkdc0AT/ABRsribWPD66dfXMGpXV6scZWQ7I0H3jt70/wpaNafFbW7e2vbmS0trWNZvOlLB5W78967i98P2V/rtjq8+83FkGEIz8oz1OPWqMPgrS4PFE2voZvtMxDMnmHZuHfHrQB0dFFFABRRRQA2T/AFbfQ14hp2tXmi/CNmsZTDPdaw1t5o/gDSYJ/KvbZ42lt5I1cozKQHHUe9chZfDjTLfwtc+H7iee5tJ5jOC5+ZHJzkH60AYOprd+EPHHhePT725mt9TY29zDNIXDHGd/sa5G+v7/AFDTPEiT32oHxKl/5VnFAWxszwBjjGOteq2fg2K01CHVLy7uNSu7OEpa+cfucdvf3ry/Sre4ttH1C8/t3UtN1QzzSLYrbFtr5O0A45zxzQB3+q+DtW1jw3o1jBqgtPs4WS5jmQy+a+Ojc9Aa6Pw/p2p6dZPHqmpLezs2VdI9iovYAUvhaXU5vDGny6yu3UGhBnGMfNWvQB5LPZalP8VbvTLbXb1bFLLz79i/IyeFXsvFdB8KZry58KzTXNzLPEbyUW7StlvLDYHNbln4Vs7TV9X1LzJHn1NQkpY/dUDGBUfhXwha+FLeSG2uriZWJ2iVshBnOAKAOiooooA4D4tMF8P6dkgf8TKDr/vVSIh1T40XFlqoElvb6crWkUh+Qk/eIHc12+t+HdM8RQRQ6nb+fHE+9FJxhvWo9R8LaRqjW73VtmW3XZHKrEOB6ZoA8YmS4Twh45srG8Mem22qhbYFzhlyMxqfeun0DQDq3jjSdZg0cafZWVkI5VkYZkk7EAenrW5448JyTeDotI0LT42thcpJcW6Ha0iA5OD/AHvesbTvCUy+KNIu9F07UNMgtmJunuJyQ64+7t70AavgceR478Z2s3Er3STKD1KFcD8K56PQNLvPidrzrGV03S7MNPCHO2aUgn5vXFd5rXheW51q313SLoWeqRL5bllzHNH/AHWH9a07TQrC1e8mW2jE1/zdMP8AlocYNAHmvhezgvfgtqVp9st4PtyzSKJpcLEjN8ufQV2OqvBpvwumDyxvFFpoTejZVvkxwe9XYPBfh+20i50qLToxZ3IxLGedw9PpVPVfCMurG0017lIPD1sF/wBEiX5pSvQMf7vtQA/4c201n8PdEguARItuCQevJJH6GuopqIscaoihVUAADsKdQAUUUUAeXRzy2/xL8aT2/M0WlI6AddwBxXNTWdlJ8ErfXlkP9sGQTC63nzDLv6f/AFq9btPCmlWWu3OswxyfbrkbZnaQkOPQj0qrF4D8PQ3QmSzIQS+cIN58oP8A3gvTNAHn+ovJJ4+gl1izk1KN9HTNvGc+RIR1K+/rXQeBNB1bwp4DmaGyhfVJpGkSKSXgKTwGb2FZuv8Ahn7Z4+vtQ1rSdQuLN4EjtJtPY9uoYDvWh4R0fxJovhvVvKgdzNPusbK+m3FI+4Y9s0AavhfxPqep+JNQ0i8S0njtYlk+2WbEx7j1jPuKseIND0jW/ENj52py2uqQROYVgl2uUPWs3wj4av7DxVf6w1jFpFlcQqn2CKQOGkHWQ44roNZ8JaRrt9Be3cLi7gG2OeKQo6j0yKAOO8NXl3c3firw3rN6+o2Gn8pck4baRnYSO4rgRotvH8KZ9UmMjTajqHl6ehkIEAL4GPyr3Sx8NaVp2mT6fa2wSG4z5xz80hPUk9SahuvB+iXmgQ6JNaA2EBDRxhsFSOhBoA0dJUJpVrEJRKY4lRnDZyQMHmrlV7GxttOs47W0iEcMYwqirFABRRRQAUUUUAFFFFABRRRQAUUUUAFFFFABRRRQAUUUUAFFFFABRRRQAUUUUAFFFFABRRRQAUUUUAFFFFABRRRQAUUUUAFFFFABRRRQAUUUUAFFFFABRRRQAUUUUAFFFFABRRRQAUUUUAFFFFABRRRQAUUUUAFFFFABRRRQAUUUUAFFFFABRRRQAUUUUAFN8uMtuKLu9cc06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//Z"/>
          <p:cNvSpPr>
            <a:spLocks noGrp="1" noChangeAspect="1" noChangeArrowheads="1"/>
          </p:cNvSpPr>
          <p:nvPr>
            <p:ph type="title"/>
          </p:nvPr>
        </p:nvSpPr>
        <p:spPr bwMode="auto">
          <a:xfrm>
            <a:off x="7634775" y="459737"/>
            <a:ext cx="4035671" cy="2206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uk-UA" sz="2000" dirty="0"/>
              <a:t>Нам видали алгоритмі різної складності і нам потрібно розставити їх за зменшенням складності .</a:t>
            </a:r>
            <a:br>
              <a:rPr lang="uk-UA" sz="2000" dirty="0"/>
            </a:br>
            <a:r>
              <a:rPr lang="uk-UA" sz="2000" dirty="0"/>
              <a:t>Щоб розставити їх правильно скористуймося наступною таблицею. </a:t>
            </a:r>
            <a:br>
              <a:rPr lang="uk-UA" sz="1400" dirty="0"/>
            </a:br>
            <a:br>
              <a:rPr lang="uk-UA" sz="1400" dirty="0"/>
            </a:br>
            <a:r>
              <a:rPr lang="uk-UA" sz="1400" dirty="0"/>
              <a:t> </a:t>
            </a:r>
            <a:endParaRPr lang="en-US" sz="1400" dirty="0"/>
          </a:p>
        </p:txBody>
      </p:sp>
      <p:sp>
        <p:nvSpPr>
          <p:cNvPr id="19" name="Объект 18"/>
          <p:cNvSpPr>
            <a:spLocks noGrp="1"/>
          </p:cNvSpPr>
          <p:nvPr>
            <p:ph idx="1"/>
          </p:nvPr>
        </p:nvSpPr>
        <p:spPr>
          <a:xfrm>
            <a:off x="838200" y="2991101"/>
            <a:ext cx="4472354" cy="2213945"/>
          </a:xfrm>
        </p:spPr>
        <p:txBody>
          <a:bodyPr/>
          <a:lstStyle/>
          <a:p>
            <a:endParaRPr lang="uk-UA" dirty="0"/>
          </a:p>
          <a:p>
            <a:endParaRPr lang="uk-UA" dirty="0"/>
          </a:p>
          <a:p>
            <a:endParaRPr lang="uk-UA" dirty="0"/>
          </a:p>
          <a:p>
            <a:pPr marL="0" indent="0">
              <a:buNone/>
            </a:pPr>
            <a:endParaRPr lang="uk-UA" sz="1200" dirty="0"/>
          </a:p>
        </p:txBody>
      </p:sp>
      <p:sp>
        <p:nvSpPr>
          <p:cNvPr id="7" name="AutoShape 2" descr="изображение"/>
          <p:cNvSpPr>
            <a:spLocks noChangeAspect="1" noChangeArrowheads="1"/>
          </p:cNvSpPr>
          <p:nvPr/>
        </p:nvSpPr>
        <p:spPr bwMode="auto">
          <a:xfrm>
            <a:off x="1377706" y="613529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6" descr="data:image/jpeg;base64,/9j/4AAQSkZJRgABAQEAYABgAAD/2wBDAAgGBgcGBQgHBwcJCQgKDBQNDAsLDBkSEw8UHRofHh0aHBwgJC4nICIsIxwcKDcpLDAxNDQ0Hyc5PTgyPC4zNDL/2wBDAQkJCQwLDBgNDRgyIRwhMjIyMjIyMjIyMjIyMjIyMjIyMjIyMjIyMjIyMjIyMjIyMjIyMjIyMjIyMjIyMjIyMjL/wAARCAE0AyA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3+iiigAooooAKKKKACiiigAooooAKKKKACiiigAooooAKKKKACiiigAooooAKKKKACiiigAooooAKKKKACiiigAooooAKKKKACiiigAooooAKKKKACiiigAooooAKKKKACiiigAooooAKKKKACiiigAooooAKKKKACiiigAooooAKKKKACiiigAooooAKKKKACiiigAooooAKKKKACiiigAooooAKKKKACiiigAooooAKKKKACiiigAooooAKKKKACiiigAooooAKKKKACiiigAoqnd6rp9hKkV5ewQSOCVWRwpIHXGaE1Wxl01tQhuY5rRVLGWNtwwOvSgC5RVNtVs00v+0pJlS0KeZ5jelLpmpWur6fFfWb77eUZRsYzQBbooooAKKKKACimSSRxLukdUXOMscUJLHLu8uRH2nB2tnFAD6KKKACiiigAooooAKKKKACiiigAooooAKKKKACiiigAooooAKKKKACiiigAooooAKKKKAColuYXu5LVXzNGiyOmDwrFgD+JVvyqWsi3/5G7Uf+vK2/9DnoA16KKKAM2LxBpM+ofYIr+Brre0flBuSy53D6jB49jWlXIWDedcaTaqPmTUb+6Y9cKskqfqZBz7V19ABRTVdHLBWVipw2DnB9KdQAUUUUAFFFFABRRRQAUUUUAFFFFABRRRQAUUUUAFFFFABRRRQAUUUUAFFFFABRRRQAUUUUAFFFFABRRRQAUUUUAFFFFABRRRQAUUUUAFFFFABRRRQAUUUUAFFFFABRRRQAUUUUAFFFFABUVzcRWlrLczNtiiUu59AOtS0jKroUdQykYII4NAHEj4n6QFtriW0vYtOuZRFFevERGzE4FXvE82rW0U9/Dq1vY6ZDblwTHudpO34Vz/iWI+N9Wg8LabGqaTp8yTX9yowoZTlY19/WtTxV4Z1vWNSsHsrm0/s+zAZbadSVeQdGOOuKAKcWlah4utvDeparYQK8atLcbhg5/h49D1pLLwfqMvgm50u58yzuA8rRrbS4Emc4z7e1dno8WoQaXDHqk8c14AfMeJdqnnsKv0Acrovh+bRPCjWx+0X1w0ABgmkDANjGBngCp/BNpf6f4dhsdQs/s0sJP8YYNkk8Yro6KACiiigDl9S+IXhvS7ua2nvmaSA4mMUbOsX+8QMCr19qN/d6ZZ3Xhxba7W4cHzXfCrGf4h6/SsDxnLYaPpFzpWl2EUmra0SiQIvMhPBdvYVA/h3X/D/w20/w9oZWa7RRHPKX2lVPLbT69qAM+9v9U8a+Hda0w2CS3dnerbJPbt8jDI3OPoK2vB+jXWjeJNaRrKaO0kMYglZ8q6hQCfqTWh4OttSsrOS1u9Lg0+1iAEMcb72Y/wATMfUmumoAKKKKACiiigAooooACcDJri7j4naDAJplS7lsreXypryOEmKNs4wTXaV55432Xtq3gjQLWL7XfndclFAS3jJyzt7mgDR8b+KdS0bw0uraJBbzwMFYzSNwAxA4Hep/EHiG9tbjQ9LsPLW91UkCWQZEYC5JxVHxV4X1S78EW/hrRo4HRURGmnk27dpB6Y5zipNU0DWb9dC1WOG2j1XSnP8Ao5lykqkYI3Y4oAyk8faoyJo5igGtHUfsBkwfLx134+nat7wvr97qlxrWkakEF5ps3lGWHgSKRkN7GsJ/AGpCGPVkmgOuLqP29kJ/dnt5efp3rofDHh+802bV9TvzGdQ1ObzXjjOUjAGFUHv9aAMPw14r/sjwlNdatcz3cn9oyWsAJ3O53YVRWs/xB062t9SN/bXFpc6eqtLbuMsQxwpHrk1gReBNafw6sEjWsV/a6ob+3w5ZHGc7W44qh4y0bUItI17XtUihW81COG0jtoiXWNVbOS39e1AHZ6R40XVPEEmivpV3bXMcInYyY27D0NULv4mWVpe6lZvpV/5+noJZU2D/AFf976VjeAbuS18Uvp02nxPLNaiRr+G5MwAXohPb6Ve1HwRqt5YeLXWeEX2ruqwtnhYl6KT2zQB3WnX0Wp6db30GfKnjEibhzg1ZrO0O3u7TRrW3vRCs0cYUrD91cDGBWjQAUUUUAFFFFABRRRQBBd31pYRCW8uoLaMnaHmkCAn0yaqQeINJurtLa31CCaR/u+W25WPoGHGfbOadd6e1zrNheZTy7ZJVZWHJL7cY/wC+TVXXVVbnQwAAP7RXgD/plJQBp3kM9xbGO3umtZCRiVUViPwYEVyepWWrWWs2pt9Tvbu7u4njIUQQrsTB5Ow8/McemTXZ1Fc+f9lm+y+X9o2N5Xm52bscbsc4z1xQBh+GpJvtGoW12L0XduyBxc3ImUqy5UqVAHrnIB49MV0Nc3odl4hsTu1CPTbi4ncNdXUdw6lsdAqeXgADgDP1OSTXSUAcx4etlsvEOrwXFyDdFt8MBABEDSO+8dyC8jA/7ormPs01x4916Q6XdThtTsjaXyKzJGEEIlUHooGHzz1yK9Bv9JsNUCfbbWOYp91iMMvqARzip7S0t7G2S3tYlihT7qrQBx/hX7Rp3ifXNNvzaCfUp31IR28xZoshI9jcDnaFbP8AtfjUtvp3iRtKuGk1C4gNl5sdlCjqz3Oxm8t5nZSfmAHAPTnOTxYSzvovG7zixl8iSYv9qDKY/LaBVIIzuDB4k7dD+XU0AZuk65p+sxhrG5SfEUcrmPkLvGQCexxzjrWlVWy02y01ZlsbWG3WeVp5REgUPI2MscdzgVaoAKKKKACiiigAooooAKKKKACiiigAooooAKKKKACiiigAooooAKKKKACiiigAooooAKKKKACiiigAooooAKKKKACiiigAooooAKKKKACiorqD7TaTQeY0fmxsm9DyuRjI965PWvDek2Wj/ZrW0kfUZ0MFqUlfeZMYDn5uAPvE9qANrxHJMmmwpBcS27TXdvCZIiAwVpVBxkHsTTNNudQh1q50q+mjuVSBZ4bgLtdlYkFXUDGQQcEdsd+sviK3mn0K4NtE8t1CBPbomMtKhDIOePvAdaq+Gg+oQDXrqZXu7yJVaKMjZbAdYh6kNu3E85z0HAAN+iuS8XXUs2p6XpYSd9PLNc6mYGZWSFeFyR/CXIJAOSFPYGotTstJttCub3Qbto5Y2QBrO8Yhm3DAYBiG69D60AdlRWF4g0SXVbi0njEEy26yK1tO7oshbbg7lPBG09QeprI8JX2pyeItUsbyB7O2gjTy7e4uzPI7nkuhb5gmCox0z0wc0AdlJIkUbSSOqRoCzMxwAB1JNVrPVdO1FnWxv7W6ZACwgmV9oPTODxXNqja54i1PRL/dNZW0ouZYXGVdGVREnoVysrFfULng1pxoieNpAiKo/s1Ogx/y0agDcopGdVKhmALHCgnqcZwPwBpaACoL2GW4sZ4YJjDLIhVZAM7CR1qeigDy2y+FmuWFmbKDxndJaNJ5kkawgFyTk5PWvT4Y/KgjjyTsULk98U+igAooooAKKKKACiiigDzO58G+NV8WX+u2Ws6YJLgeXF50LMYY+wHpXbeG7HU9O0SG31e9W9vgSZZlGAxJ7VrUUAFFFFABRRRQAUUUUAFFFFACNnadvXHFeaQfDzxPZ3upXVp4s8uXUJC8shtwWx2APoBXplFAFHR7GXTdItrOa4a4liQK0zdXPrV6iigAooooAKbJGkqFJEV0PVWGQadRQBDBZ21qCLe3ihz18tAufyqaiigAooooAKKKKACiiigAooooAz77VFtpxaW0Rur9l3rbowBC5I3sT91cg898cAmorXTJ5LpL7VJxNcIcxQx5EMH0H8Tckbj68AVVg0bVbO7u7i31GxMlzIWeWayZpCuSUUsJQCFBwMAfqasfZ/EP/QT03/wAf/49QBr0VQ0y0vLVLhr6/wDtc00pkysflpGMABVXJwOM9Tkkmr9ABRRRQAUUUUAFFFFABRRRQAUUUUAFFFFABRRRQAUUUUAFFFFABRRRQAUUUUAFFFFABRRRQAUUUUAFFFFABRRRQAUUUUAFFFFABRRRQAUUUUAFFFFABRRRQAVi3Zvr3XnsbfUJLKG3tkmcxRIzSF2cAZcEADZ2HO7252qr/ZYIr2a/ORI8SRuxbjapYj/0NqAM6za9stb+wXV9Jexz27TQvIiKyFGVWB2KAQd6kfjSXXhi0utXl1P7VqEN1JGI2MN26rtHYLnA/Ac0yynOseIE1G1AOnW1vLbrMc/vnZ0JKdigEf3uhJ46Vu0AVLCxFhE0Yubmfc27dcSmQj2BPaqCeH5Laa4ax1i+tYp5mnaFFidVduW27kJAJycZ6k1tUUAU9P05LBZW82SeeZt808uNznGBnAAGAAMACkbRtLe4juG060M8RBjkMC7kI5BBxxV2igDO1XU2sDawwWzXN1dy+VDHu2rkKWJZsHAAU9jzisTTtNktvHQu76ZbjUZ9L2zSqu1AFlBCovZRuPuc5NbGr2N3czWN1ZND59pIzqkxIVwyFTkjJHXPSnaXYzwGa7v3jkv7g/vDHnYij7qLnnAHPuST3oA0cDJOOvWs7UtIXULm1uo7u4tLq2LeXNBtyVYYZSGBBB4PI6gVpUUAZtno6294b25up72627Eln2jy154VVAUZycnGTwM4ArSoooAKKKKACiiigAooooAKKKKACiiigAooooAKKKKACiiigAooooAKKKKACiiigAooooAKKKKACiiigAooooAKKKKACiiigAooooAKKKKACiiigAooooAKKKKACisfXPEln4flsVvI5it5MII3jXIDHpn0rYoAKKKKACiiigAooooAKKKKACiiigAooooAKKKKACiiigAooooAKKKKACiiigAooooAKKKKACiiigAooooAKKKKACiiigAooooAKKKKACiiigArkrrVdM1rWrizutVsk02wkCSwNMgNxMOSrZP3VOOO5BB44PW1A9laSOXe1hZj1LRgk0AOt7i3uIFktpopYTwrRsGU444IpYJ4rmCOeCRZIpFDI6nIYHoQaoTeHdEuJTJNpFjJIerNboSf0rQiijt4UhhjSOKNQqIi4VQOgAHQUAPooooAKKKKACiiigAooooAKKKKACiiigAooooAKKKKACiiigAooooAKKKKACiiigAooooAKKKKACiiigAooooAKKKKACiiigAooooAKKKKACiiigAooooAKKKKACiiigArO1jW9P0K0FxqFwIkZtqDGWdvQDua0a850o/8JT8VdUurn95Z6IiwW0bfdEp+82PWgD0SNxLEkgBAZQwBGDzWD4l8V2/hv7OjWlzeTzk7YbZdz4HU4rUh1XT7m+ksoLyCS6iG54kcFlHuK5iEyal8QtSu4AJBptmIIwTx5rcmgCL/AIWXbY/5AOt/+AjVoWHjvSrryRdRXWnmeQxxfbITGGb0ya5TxFq/jXwv4fh8QX99bGb7SqSackY27WbAAbqTXc63pcPibwtNa3EWDcQblB6xvjII9CDQBz3xNZRb6DuYAHVIe/vXNapfXGoXfja4v9UuLO40ohbGNJCuxQMhgO+TXR+Apbbxh4Msn1m2jurqwla3LSrk7kON314rq7vw/pF9dJdXWn28s6ABXdMnjp9aAPHtQ1XWNUvnt7ye4M7aXE0KwziLyZWH3mz1z1rrvEFjPpXwlCzalc/bYYQ3mxTcySngZPcZNTa58PZdS8QX+pK9lOt5EsYW6QkwYGPkxXRaH4XtNJ8L2mhzk3sMAHMwzuOc/oaAOM0CS403x1p9leavPJK2mq1yJ5OJJG6BRXqFU20qwfUEv2tITdxrsSYr8wHpmrlABRRRQAUUUyVWeF0VirMpAYdvegBfMTdt3ru9M81hXHiX7N4ytfD72jH7TA0yThuOOoxXnvjnw4nhzwxHJb6nfXPiSe6X7LL5h3yMW5UL6AVr6hNcL8RPD6zN/pw0qRXIU4EpHHPTrQB6N58Jk8vzY/M/u7hn8qR7q3jfY88Sv/dLgGvD7aIyeHrJUS4/4S8aoTIcN5gG7kntsxWfPFaatq+pWWoXlrH/AMTZXa+uJGEgUYymOmKAPUp7q6g+JVlA+ps9tPbO4t8gIuOn41Q8XarLca5HaQ6i8FmunT3KPC+N8q9Bnvj0rro9C0hpIbpbKB5EUCOXGTjHGDU0ui6bPFHFLYwOkbFkUp90nrQB5xe6vqV7bk3d7PaSW+kx3UJRtvmSn19fp71s319qK6v4XuJ9RaJLoAS2owoJ25JPrzXYXOlWF40TXNpFKYv9WWX7tMu9F0y+nWe6soZpU+6zrkj6UAXHljiAMkioDwCxxQssbsVSRGYdQGyRXE/FOxjvPCawLE7XDzxxQFM5Qkjnj2rN8OW9tpHxMu7KNbhStnHHkhm81sZLk9KAPS6KKKACiiigAooooAKKKKACiiigAooooAKKKKACivL/ABJP4ji+JWk6XpmtSD7YjvNGUGyGIdwO5rU+Hd7qVzf+I7e71CW+tbS+8m3llHzdOR+dAHeVna5rdl4e0uTUb9mWCMgHapJJPQAVT1e51+LXdMi020il0+Rj9skdsGMdsVsXKwGBjciMxINzeYBgY780AcvYePrC61u10m6tLuxubtN9sLhMCUe1Vb34irZanqGnnQ7557OIz4BUB4x1b2/Gs+ytn8c+OLXxEVMWi6QWSyYjBuJOhYf7PpWpe+Dbu7l8TTm8QTarEIYDt/1SAdD9aAOm0jUo9Y0i11GJGSO5jEiq3UZ9au1leHNPutK0G1sbyaOWWBAm6NcKABgAVq0AFFFRXVwLW0luGVnEaFiqjJOOwoAw/EnjPS/C9zp9teuxnvphFFGnJ57n2rL8TSzQ+O/DHlXEsaSvIkkathXGM8ivKfE+rLqH2LXtUt7qPUpdUj2QNCQIYFPCj3NesTWN34rvvD/iC0YWtvasztBcxkSMDx+FAEc/xHgijur2PTLiXSrS5+zTXgYYVs4J29SAaj1f4kx6e+pta6TPe2+mlFuJEkVeXAIwD161Xf4e3/8AZ1/oceowjRr27Ny+UPmqC2SgPTqOtcbqdvMniLX79ba2b7PKiw2dyHDT7AAMAcH2zQB6V4g8aHw/4etdYn0q4khlCmRUYZiDYxn1PPapdC8XrrWuXelPp09pNbwpMDIQQyN06dDUGp6NdeMPD+i+ftsQskVzc25XPTnZ+dSaX4Zv9O8aatrJvYntb/YfK2fOu0Yxn0oA6miiigAooooAKKKKACiiigAooooAKKKKACiiigAooooAKKKKACiiigAooooAKKKKACiiigAooooAKKKKACiiigAooooAKKKKACiiigAooooAKKKKACiiigArzj4cfu/FfjSB/wDWjUN5z1wRxXo9cBq1nc+E/HD+KLa3kn02/iEN/HCu5o2HSTHcUAZPjyxj8D69p3jfTLYRwRsYdRjiH30box9ea6fwFD5PhmXV7g4fUpXvpGPZW5H5CuivLKy1vTGtryBZ7S4QFo3HDA81LHaQRWa2iRKLdU2CPsF6YoA8mbxXoHifWX1vW9Ut4tF0uU/Y7ItlppBx5jDvz0FetQXEdzZR3MZ/dyRh1zxwRmsj/hDfDe7d/YllnOf9UKp+L9VuLHTRpGk2ks2pXkZit1RDsjHQsx6ACgDB+DgLaBqk4/1cupTFPwY16PWL4T0CPwz4as9LRtzRLmR/7znlj+dbVABRRRQAUUUUAFFFFABTJZBFC8hBIVScDqafRQB4pa+K7o6/ea9q3hvVrrUY2aLT4BB+6hTsc+p7mvYNOle70+2uri3EU8kYZkI5UkdKt0UAM8qPcW2KGIwWA5/OuKb4a2bW1xYG8kOn3ExmkiKAsSTk/N1ruKKAI4II7a3jgiGI41CKPQCpKKKACiiigBCAeoBpNi7t20bvXHNOooAKKKKACiiigAooooAKKKKACiiigAooooAKKKKAOej8LIvjefxLJcs8j2wt44scRjuQfeqnhfwW3hvUb24GqTzwzyvIkBGFUsckn1NdZRQAVieK9Dm8SeHrjSor17PzxtaVBk7e4rbooA8+0n4faxYXenfaPFdzcWNiwKWoiCKcdBxXoNFFABRRRQAUUUUAcv4x8Iv4rSwjF8bVLScXA2pncw6V00YZY1DsGYDkgYyadRQAVG1vC8gkaJGcdGKjNSUUAFFFFABRRRQAUUUUAFFFFABRRRQAUUUUAFFFFABRRRQAUUUUAFFFFABRRRQAUUUUAFFFFABRRRQAUUUUAFFFFABRRRQAUUUUAFFFFABRRRQAUUUUAFFFFABRRRQAUdRg0UUAFFFFABSYGc45pa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pkkscS7pJEQerNigB9FIrBlDKQQehBpaACiiigAooooAKKK5TWfiBo2iau2m3K3TyooLtDCXVc9jjvQB1dFcT/wtPw9/dv8A/wABH/wrr7O7jvrKG6h3eXKoddy4OD6igCeiiigAooooAKKKKACiiigAooooAKhe7to51geeJZnGVQsAT+Fc74u8S3GktZaXpcaTaxqL+Xbo/wB1B3dvYVw/i3QBeeM/C2kPcu2p3Baa+u42KsUUdAOwPIoA9agu7e5LiCeOXYcNsYHB96mrzDwXbWq+MvFqadMtpEsi2kKBs/Oq8sAeprovC/iO9l1a88Oa4qLqtmA6yJwtxGejD39aAOtooooAKKKKACiiigAooooAKKKKACiiigAooooAKKKKACiiigAooooAKKKKACiiigAooooAKKKKACiiigAooooAKKKKACiiigAooooAKKKKACiiigAooooAKKKKACiiigAooooAKKKKACiiigAooooAKKiuY5JbaWOKUwyMpCyAZ2n1xXilv/bMtr4xd/EV8NJ05iIpA/7ySYD17LntQB6f4zu9XsPDt1d6RLBFJDGXZ5V3YA9BWPqfiTUYfCmgtBKq3+qPFEZiuQueWOKdZ2eua78L9PtGuIhfXdmq3E04JIyOvHenTeD9QvPC1hp1xdwJfabIklrPGp2nb/eB9aAMS68Y6xpEmsaNLcJPeQ3MMVtcsmPlk7keoroPDuqanF4u1LQNRuRdrDBHPDMVw2D1B/Gqk3gGbULPUp727QarezpOJY1+SIp90D2rY0Hw/dWer3us6nPHLfXSJHiIEIiqO2fWgDo6KKKACiiuP+I19qmk+GLjUtO1BbX7Ou4rsy0rfwqD2oA7CvPvFPifxBoV6GWXTSXuEjtrDJMs6E4J9jWfY634ri8ReFl1C9jJ1RC9xZJHxEgGc59av+KfDWveJJpLSSx09UE6vb6mHxNCgOcAYzn8aAPQELNGrMu1iASPSnUyFDFBHGWLFVClj3wOtPoAKKKKACmSyxwxNLK6pGoyzMcACn1T1SK1m0y4F7EstuqF3RuhA55/KgCr/wAJPoQtUuTq1oIXbYr+aME+lZPjFNEW3g1DUEkuptpjtLeNz+9ZumAOv1ryW30vT4/hZqmuzQI02sXpjtN4+WFWfA2+nSvVv+ET0bxLpOkSy3EspsYRHFLBKVwcYJ+tAFzwLpd1o/ha3tL2bzJwzMy793l5OQmfaukrO0XRbTQbAWdn5hj3FyZHLMSeuSa0aACiiigApCwVSzEADqTS1Bd2kF9ayWtym+GQYdc4yKAEW+tZLaS4jnjkijBLMjAgY6155o3iWx0DRL3xFrCyltTu3lXZGWKxA7VJ9BiucvLh/Amua14TjVls9bAfTeSQjNwyium+IdpJZ/Dyx8PWkTO128Nmdq5ITjd/KgDdsvHnh+/1m10y3aRpLtS0EhhIR8dQD3rq+leV6t5Wj/EjwzaGynNnY2RWBYIiQ0hwP0r1McgHGKAFooooAKKKKACiiigAooooAKKKKAPONBlOufGLXb2TmPSoFtIQexPLGu3bRNPfW01lrcG/SLyllPUL6VwHw8iEnjDxxFNu3m/zkEg47c13H9i3X/Qw6r+UH/xqgBLPwto9hrFxqttZol5cMWkk9SeprkvHj/2P428Ka4gxunazmx/Eriuu/sW6/wChh1X8oP8A41Xn3xV02e2tdDc6rfXUh1GMRpOY9oORz8qLzQB6xWRqviC30nU9MsZo3aTUJTHGV6KQM81eu0uXsJUs5EjuSmI3cZVT6kV5N4rsfGKeJfDC3Wr2EkzXLCBkgICNjqfWgD2KoZbq3gljjlnjSSQ4RWYAt9KzNCttft/N/tu/tbrP+r8iIpj65rhvifo9vqPiDw7awM8WpX10FE6ud0ca8naO1AHpkV3bzySRwzxyPGcOqsCV+tch4n8QatpHjfw5YW8sJsNRkaOaNo8sMDOQawvCdhp1j8VdaFiwt7e1t47Yo0nM0p5J56mrvjsj/hYXgjP/AD8yf+g0Ad5c39nZFRdXUMJY4USOBmpXnijhMzyosQGS5YAY+teV6DaWXiTxZ43PiBFmltpfJhjmP+qh29V9Oe9c55l9cfBuwE0zzRRarsWJnw1xCH4UevFAHtsGs6bdSLHBf28jscKqyAk1Ye7t47hbd541mcZWMsNxH0rzbwn4fgvPiFdeIrbSVstOS2WOGOQAN5ndgvb0qv410G21X4n+H7S3eSG5l3z3c6Od3lAY2j0BoA9Rgure53+RPHLsO1tjA4PocVNXmPw4trK28X+KnsikFr9pW3htw/3ioyWAr06gAooooAKinure1Cm4njiDHCl2AyfSpa81+MVhbXmh2ce0nULm5S3tX3H5CTyQPWgD0Rbu2e4NutxE0yjJjDjcB9K5P4ja9q3hvRrTUNLlhXN3HDKkse7crHHHoa5Wy0ix0r4vaXBby+W9jpxN5PJJzO78DOeprb+MJA8HW5J/5iEH/oVAHcPewW1ok91PHCrKCWdgBUqXEMsAmjlRoiM7wwIx9a80mWLV/jBb6ZqqiSzg0wSW0Eh+R2PVsdzXKyxXEPhTx7p+n3Xl6fBfKLYb8Dn7yKaAPao9b0qVwkeo2zMTgASjJNWZ7u3tignnji3nau9gNx9BXk2g+HrbW/G+i6paaILGwsbIrcLMAN8pHGBnnHrWh8YdNgvbbSYYlYald3kcEEgY5jGckgetAHpKXdtJcPAk8TTIMtGrgsPqKmrybSdN0/TPjEsFpIIlstPAuJHk5nkb1z1Nes0AFFFFABRRRQAhIAJJAA6k0nmJ8vzr833eetYHjeC2l8I6hJeSzJBBC0rCKQoWwDgZHvXkkOk3Vv4T8I3VxqF2+q394n2YmZgIovvbcd+PWgD3yimocxrhg3HUd6dQAUUUUAFFFFABRRRQAUUUUAFFFFABRRRQAUUUUAFFFFABRRRQAUUUUAFFFFABRRRQAhGQR61yUPw/sIvCd9oH2q4aO9laWSc437mOa66igDL0DRRoWmLZi7nuiOskxyT/AICtSiigAooooAKKKKACuc8Z+GpPFelQaet15ES3Mc0nGd4U5210dFAHH6z4PvL7xZYazY6l9kFvB5DLsyQuc/L6HtXXgYUDOcDqe9LRQAUUUUAFFFFABTJoY7iF4ZUDxuCrKehHpT6KAM2Tw/pEukrpUmnW7WCfdtynyD6CrttbQWdulvbRJFCgwqIMACpaKACiiigAooooAKKKKAMrVPDul6zfWN5fWwluLGTzLd842mtQqrYyAcdMilooAQopYMVBYdDjkUtFFABRRRQAUUUUAFFFFABRRRQAUUUUAec6XF/wj/xk1O3c7YNZtluIiehdTgj610niHSdb1XULOOx1ZrDTlDfahEP3r+gB7UeLPDJ1+2t5rWf7LqllJ51pcAfdb0PqDXM+PPGtx4f0TT9Mu5ktdV1AbJZ4lLLCo+84/pQBP4B1PVJPEniLR7i+k1Cw0+YJBcyfeBPVSR1xTPGSDXPiF4Y0RDuS2dr24A/hCj5c/U1L4E1zw/JaXGjeFEedrWHzHnmUqJZD3Ynkkmtjwt4Ym0u6vNX1ScXWs3xzNIB8saj7qL7CgDp6zdR0Oz1S/sLy5VjNYyGSEg4AJGOa0qKACs+50TT7vV7XVJ7cPeWissMhJ+QHrxWhRQBjReFdFh16XW0skGoS/elyeT646Z96bq3hPR9b1K11C/tmlurQ5gfzGGw+2DW3RQBgan4M0LV743t1Z/6Qy7HeNyhkX0bB5/Gue+IHhqa90jSbDT9MM+l21wGuLW2IWTYBxsNegUUAeW+GvC11a+NrXUdKstS0vSooWW4jvZt3nMegC5PT1r0P+xbD+2/7YNuDf+V5QlychfSr9FAGNp/hXRtL1W51Ozskju7k7pJMk5PfA7Vs0UUAFFFFABWfqOi6fqs9nPe24lks5fNgJJ+RvWtCigDGufCui3mux61PZI9/GoUSEnoOmR0NO1/wzpXia2it9WtzPDE+9U3lQG9eDWvRQBiaj4S0bVUtRdWxL2q7YZVkKyIPTcDnFc/4y8KH/hCH0jQNPRomlVp4UOHkXPzYJ/i9zXd0UAeQ6f4PuB4k0e40HTdW0iK2k3Xcl5PlXTH3QuTk16de6Lp+o31le3VuJLiycvbsSfkY8ZrQooAxpPCmiy+IP7cksUbUNoXzST26cdK2aKKACiiigAooooAz9b0a18QaRPpl75n2acYfy22kj61mav4I0fWrLTLW5WZI9NYG3MUm0rgYxn6V0dFAEdvBHa28cEK7Y41CqPQVJRRQAUUUUAFFFFABRRRQAUUUUAFFFFABRRRQAUUUUAFFFFABRRRQAUUUUAFFFFABRRRQAUUUUAFFFFABRRRQAUUUUAFFFFABRRRQAUUUUAFFFFABRRRQAUUUUAFFFFABRRRQAUUUUAFFFFABRRRQAUUUUAFFFFABRRRQAUUUUAFFFFABUUttBOQZYI5COhdAalooAiit4IM+TDHHnrsUDNS0UUAFFFFABRRRQAUUUUAFFFFABRRRQAUUUUAFFFFABRRRQAUUUUAFFFFABRRRQAUUUUAFFFFABRRRQAUUUUAFFFFABRRRQAUUUUAFFFFABRRRQAUUUUAFFFFABRRRQAUUUUAFFFFABRRRQAUUUUAFFFFABRRRQAUUUUAFFFFABRRRQAUVyfjTxTfeGJ9HNvZwXEF9drbSF3IZM9x611RdVXLMFHqTigB1FJkYznj1pomjb7siH6MKAH0UhYAgEgZ6c9aAwJIBBI60ALRRRQAUUUUAFFRXLyx20rwoHlVSVUnAJ9KwvBfiZ/Fmg/2jJafZXEzxNHu3YKnHWgDoqKMg9DSEgHBIoAWisLxJb3UsEc6a1/ZljAGe5ZVBZhjjBPSqXw/vdW1Dw2LjVXeQtK/2eWRNrSRZ+UkUAdVRRRQAUUUUAFFcd8Qdd1Tw/Y6dd6bJEokvI4ZlkTO5WOOPQ11NxfWtnCsl1cRQqehdgM0AWKKiS6gkt/tCTRtDjPmBhtx9aqRa5pU0ixxahbO7HAUSDJNAGhRXCXd5e+KvGlzodrdSWul6aqtePCcPLIeiA9h612CX1jHvhF3Dm3UeYDIMoPegC3RXP+KPEJ0nwZqGuacYrk20JkTDZVsfSue1ifVE8M2njSwnljvFto5ri03ExSoQCRjscHrQB6DRVTS9Qh1bSrXULc5iuIxIv4irdABRRRQAUVxuheIdWufiDreg3xtmtrSJJYGiQhsN2bmur+3Wn2j7P9ph84/8s943flQBPRUFxeW1oAbm4ihB4HmOFz+dLBd211n7PPFLt67HDY/KgCaiiuN8W+Jdb03XtM0fQ7K3ubi9R3/fvtAC0AdlRXPeG7jxLKtzJ4jt7O2UEeUsDZ47kk1s/b7Pyll+1weWx2q3mDBPpmgCxRR1GRRQAUUUUAFFFFABRRRQAUUUUAFFFFABRRRQAUUUUAFFFFABRRRQAUUUUAFFFFABRRRQAUUUUAFFFFABRRRQAUUUUAFFFFABRRRQAUUUUAFFFFABRRRQAUUUUAFFFFABRRRQAUUUUAFFFFABRRRQAUUUUAFFFFAHnXxY/wBV4a/7C8VQIv8AwlXxU1vStTmm+w6dax+Rbq5UEsOWOOprrfE3hKz8U/Yxez3CLaSiaIRNj5x0NRan4LsNR1SPVEnubTUFi8l7m3fa0iejetAHlx1HWV+H+uWcd7PJDp+sC3WQP+8aDPKg9zW54a0SG9+IaahpsF6mjQWik+czKpm9gep9aueOvC8en+D7DStKsrg2Qvkku5bfLTIOpk9zVXw/YX9t4107+wdS1e60oIxvzfKQmMfKBkdc0AT/ABRsribWPD66dfXMGpXV6scZWQ7I0H3jt70/wpaNafFbW7e2vbmS0trWNZvOlLB5W78967i98P2V/rtjq8+83FkGEIz8oz1OPWqMPgrS4PFE2voZvtMxDMnmHZuHfHrQB0dFFFABRRRQA2T/AFbfQ14hp2tXmi/CNmsZTDPdaw1t5o/gDSYJ/KvbZ42lt5I1cozKQHHUe9chZfDjTLfwtc+H7iee5tJ5jOC5+ZHJzkH60AYOprd+EPHHhePT725mt9TY29zDNIXDHGd/sa5G+v7/AFDTPEiT32oHxKl/5VnFAWxszwBjjGOteq2fg2K01CHVLy7uNSu7OEpa+cfucdvf3ry/Sre4ttH1C8/t3UtN1QzzSLYrbFtr5O0A45zxzQB3+q+DtW1jw3o1jBqgtPs4WS5jmQy+a+Ojc9Aa6Pw/p2p6dZPHqmpLezs2VdI9iovYAUvhaXU5vDGny6yu3UGhBnGMfNWvQB5LPZalP8VbvTLbXb1bFLLz79i/IyeFXsvFdB8KZry58KzTXNzLPEbyUW7StlvLDYHNbln4Vs7TV9X1LzJHn1NQkpY/dUDGBUfhXwha+FLeSG2uriZWJ2iVshBnOAKAOiooooA4D4tMF8P6dkgf8TKDr/vVSIh1T40XFlqoElvb6crWkUh+Qk/eIHc12+t+HdM8RQRQ6nb+fHE+9FJxhvWo9R8LaRqjW73VtmW3XZHKrEOB6ZoA8YmS4Twh45srG8Mem22qhbYFzhlyMxqfeun0DQDq3jjSdZg0cafZWVkI5VkYZkk7EAenrW5448JyTeDotI0LT42thcpJcW6Ha0iA5OD/AHvesbTvCUy+KNIu9F07UNMgtmJunuJyQ64+7t70AavgceR478Z2s3Er3STKD1KFcD8K56PQNLvPidrzrGV03S7MNPCHO2aUgn5vXFd5rXheW51q313SLoWeqRL5bllzHNH/AHWH9a07TQrC1e8mW2jE1/zdMP8AlocYNAHmvhezgvfgtqVp9st4PtyzSKJpcLEjN8ufQV2OqvBpvwumDyxvFFpoTejZVvkxwe9XYPBfh+20i50qLToxZ3IxLGedw9PpVPVfCMurG0017lIPD1sF/wBEiX5pSvQMf7vtQA/4c201n8PdEguARItuCQevJJH6GuopqIscaoihVUAADsKdQAUUUUAeXRzy2/xL8aT2/M0WlI6AddwBxXNTWdlJ8ErfXlkP9sGQTC63nzDLv6f/AFq9btPCmlWWu3OswxyfbrkbZnaQkOPQj0qrF4D8PQ3QmSzIQS+cIN58oP8A3gvTNAHn+ovJJ4+gl1izk1KN9HTNvGc+RIR1K+/rXQeBNB1bwp4DmaGyhfVJpGkSKSXgKTwGb2FZuv8Ahn7Z4+vtQ1rSdQuLN4EjtJtPY9uoYDvWh4R0fxJovhvVvKgdzNPusbK+m3FI+4Y9s0AavhfxPqep+JNQ0i8S0njtYlk+2WbEx7j1jPuKseIND0jW/ENj52py2uqQROYVgl2uUPWs3wj4av7DxVf6w1jFpFlcQqn2CKQOGkHWQ44roNZ8JaRrt9Be3cLi7gG2OeKQo6j0yKAOO8NXl3c3firw3rN6+o2Gn8pck4baRnYSO4rgRotvH8KZ9UmMjTajqHl6ehkIEAL4GPyr3Sx8NaVp2mT6fa2wSG4z5xz80hPUk9SahuvB+iXmgQ6JNaA2EBDRxhsFSOhBoA0dJUJpVrEJRKY4lRnDZyQMHmrlV7GxttOs47W0iEcMYwqirFABRRRQAUUUUAFFFFABRRRQAUUUUAFFFFABRRRQAUUUUAFFFFABRRRQAUUUUAFFFFABRRRQAUUUUAFFFFABRRRQAUUUUAFFFFABRRRQAUUUUAFFFFABRRRQAUUUUAFFFFABRRRQAUUUUAFFFFABRRRQAUUUUAFFFFABRRRQAUUUUAFFFFABRRRQAUUUUAFN8uMtuKLu9cc06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//Z"/>
          <p:cNvSpPr>
            <a:spLocks noChangeAspect="1" noChangeArrowheads="1"/>
          </p:cNvSpPr>
          <p:nvPr/>
        </p:nvSpPr>
        <p:spPr bwMode="auto">
          <a:xfrm>
            <a:off x="155575" y="-144463"/>
            <a:ext cx="2782146" cy="2782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AutoShape 12" descr="изображение"/>
          <p:cNvSpPr>
            <a:spLocks noChangeAspect="1" noChangeArrowheads="1"/>
          </p:cNvSpPr>
          <p:nvPr/>
        </p:nvSpPr>
        <p:spPr bwMode="auto">
          <a:xfrm>
            <a:off x="155575" y="-987547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Прямоугольник 14"/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16" name="AutoShape 16" descr="data:image/jpg;base64,%20/9j/4AAQSkZJRgABAQEAYABgAAD/2wBDAAUDBAQEAwUEBAQFBQUGBwwIBwcHBw8LCwkMEQ8SEhEPERETFhwXExQaFRERGCEYGh0dHx8fExciJCIeJBweHx7/2wBDAQUFBQcGBw4ICA4eFBEUHh4eHh4eHh4eHh4eHh4eHh4eHh4eHh4eHh4eHh4eHh4eHh4eHh4eHh4eHh4eHh4eHh7/wAARCAF+BII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7L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8a+N3j7xX4L8ZeH7bTjayaZqU6xSq8eWXJ9aAPZaKrtdwQ2aXF1NHCpUEs7ADpS2d7aXiFrW5inUdSjg0AT0VSuNW0u3m8mfULaOT+60gBqe1u7W6UtbXEUwHUowOPyoAmoqsmoWLvIi3kDNF98CQfL9afa3drdIXtriKZR1KMDQBNRRRQAUUUUAFFFFABRRRQAUUUUAFFFFABRRRQAUUUUAFFFFABRRRQAUUUUAFFFFABRRRQAUUUUAFFFFABRRRQAUUUUAFFFFABRRRQAUUUUAFFFFABRRRQAUUUUAFFFFABRRRQAUUUUAFFFFABRRRQAUUUUAFFFFABRRRQAUUUUAFFFFABRRRQAUUUUAFFFFABRRRQAUUUUAFFFFABRRRQAUUUUAFFFFABRRRQAUUgZScBgT6ZpSQBkkAUAFFIrBhlSCPUUtABRRRQAUUUUAFFFFABRRRQAUUUUAFFFFABRRQelABRWPH4o8PyawdJj1a1a9HWISAsKS28U+H7nVzpNvq9pLej/AJYrIC2aAMr4jfELw/4FsGutYmfIXd5ca7mxV7wL4qsfFnhmHXrJWS2mXcu7qBWB8cNI02f4fa1fTWcUlwtqQsjLkgVzfweaSL9n3db5Di1k24+hoAuav8bdFtJ79rTT7q8sdPk8u6uUX5UNdJq/xI8O6f4Mt/FBuPNtLoDyFXlnY9hXkHwbjtLj4BeJ2uEjZ3aYzFgM55615zo8t1/wiPgO3utxsTqR2buh+agD6Q8LfFrS9V8TQeHb+yn02+uY/Mt1lHDrXpFfO/xwiWP4veBZbNQs+VHyjnbX0Omdi564oAWiiigAooooAKKKKACiiigAooooAKKKKACiiigAooooAKKKKACiiuN+MXje18A+Br3Xrgb5EXbDGOrOelAHTXGqafBfQ2Mt5CtzMcRxFxub8KuV4h+z/wCCr7USnxH8W3E9zq18TNaxu3yQIemBXt9ADJpEhheWRgqIpZiewFebj45fDsX8tlLrSRSxkg7+AcelaHx41ttB+Gep3cbESOoiTHXLcf1rhtD8B/DTQfhxpeqeNNNsDKYQzzzD5mLc/wBaAOw/4XT8Of8AoYrb86vaL8VPAur3TW1jr1tJIq7m+boPWvKba+/Z5m1COzfQraDzW2xyywlUY+xNeoaf8K/h6ltJLp2g2kS3MW0yRDkqfegDt7W4guoFmtpkmiYZVkbINeAftXf8jN4MH/UQT+dUtE1O/wDg18XIPCd9eXFz4Z1hv9DeZsmFz/Dn0ruPjL8Nda8ea7pGoWWr21rb6dIs0ashJY9aAOF+JWoah4p/aH0T4fzXktvpENos8iI23zTjoaq3n9ofD/8AaBfR/D97M9hqFixW2kfcEfHWvRviJ8KbnX9a0nxXpWpJY+JdPjCefj5JAPUVQtPhzd6TqOs/EHxZff2rrf2J441gXCINv8I9aAPBbC8s9W8M+KY9fn1WbxP9qkS3eHcVBzwFIr6K/Z78J3ul/CeC11aW5jv72E+a7Md6gjg/Wvnz4b2niL/hEtS1rT/Emm2IW6mlW1u1HnAg+9fQv7NHizxN4u8BNfeJrVYrmKdokdU2iRR0OKAPHfDnhGa6+Puu6FY67qI0KztVe9ZpiWkb613P7LSTrrPifybqeXTI7to4BK+eh7V2ngb4ZtoGq+JtSur0XM+ts/zAYManoKy/hJ8JdR8Ga9cXdxrrz2fmtJDbx8DLf3vWgD12iiigAooooAKKKKACiiigAooooAKKKKACiiigAooooAKKKKACiiigAoorGbxV4fGsf2R/a1r9t/55eYM0AbNcX8QviFY+ELm1s5LK6vLu6OIo4kJz9T2raXxV4dbVv7KXWLNrz/nkJQT9Kr+OdY0Dw3pL65rSQnyB+73KCzN2C0Ac34I+K2meIfFk3ha5sp9P1WJd/lSD7w9q9Grwz4R+HdQ8RfEO6+J+uQrYrcL5en2x4fZ6kV7nQAUUUUAFFFFABRRRQAUUUUAFFFFABRRRQAUUUUAFFFFABRRRQAUUUUAFFFFABRRRQAUUUUAFZ/iLWbDQdJn1TUphFbQrudjWhXjP7TGom6j0HwbCSZtYu1BA/uA80AbVh8dPhveRGRdeiTno/Bqx/wALp+HP/QxW350tr8Gfh0ltEk3hixeRUAZtv3j61J/wpv4bf9CrY/8AfNAG/wCD/GXh3xbHNJoOoR3iw/fKHpXQVg+EvB/hzwpHKnh/S4LFZf8AWCMY3VvUAFFFFABRRRQAUUUUAFFFFABRRRQAUUUUAFFFFABRRRQAUUUUAFFFFABRRRQAUV5D8Sfitqmj+N4fBfh3QLjUNTmXIk2/u1+prAtvjP4k8N/ELTvCfj7RVtG1E4t54/un2oA9x1TVNO0uHzdQvIbZexkcDNVNN8QaXq8Mo0m/t7mZAfkVxnP0rC8deA9D8Walp+r6xcTCGxBcRh8RsPVq8j+H1jHqf7Qk+qeD1ki0CyQxXTIT5cj9OPWgCSbxv8VpPFviLQbe705UtITPHcGPKwKP4T6mu3+G/wARL5vhkPEfitWlkSQxlrePO/3Aq7pPw1e2PieS5vvMn1oOquBzGp6CrXwi8CXfg/w+2l6pfJqKg4jXb8oX6HvQB5b8P/jLp/8AwsLXPtg1GS1lcLbp5ROzJ9O1d58eW1+78BSarourGwtUjEjqBiRs+/atfwh8P4NF8Y6xrcsdtJHfHKJsHyVZ+LHhvXfFHhp9E0W+tbGKYbZmlTPHtQBZ+EdxNdfDvR57iRpJXgBZmPJNdXXHfCzQPEPhrw/Do+tX9reR267IWiQqce9djQAUUUUAFFFFABRRRQAUUUUAFFFFABRRRQAVBqFv9rsZrXzHi81Cm9Oq5HUVPQelAHxd8SPBBtfj54f8MeD765ivZMyX14zkuynqTWx4r8H6d4e/aR8CaV4ZknS5U776UuSXPctXoHw98F+JpP2hPEXi7XdNeCxUmOwlY53p6isLxl4Z+IVj8fpPFGjaIb+GSER285PywnPU0Aeu/Fnwz4k8V6M+i6TqdvZ2dxHsuC6kufpWb8IvA3iLwdpX9halqltfaUIyioFO/n1rvtCF+NIthqbI15sHnFOm72q7QB4hL8GNWsW1fS9C10W+havN5tzA+d656ha6TxR8JNH1PwHYeHLNzayacQ9rMOquO9el0UAeVeFvhlqTeLbLxN4u1JL+70+LybVYxhQPU+9eq0UUAFFFFABRRRQAUUUUAFFFFABRRRQAUUUUAFFFFABRRRQAUUUUAFfMn7Y91NqPijwh4VD4hubtGkX+8Mivpuvl39qFfJ+OngS8k5iEwUg9M5oA+inurDwz4UjnmzHZ2duoIVckAD0riPhv8afDPjjxdeeHNPSaC5t13DzhtMn0Br0kRxXFmkcsavGyDKsMg8V8t/tKaLL8Ofih4e+KWiwiG0WURXqxrgAZ6nFAHoPx/uv7b8WeGPAsLZku7kTTp/0zHr+Vdh8Q/hro3jjSNN0zVnlW2sWVgkZwGxjg/lXm/wAIryP4kfGW+8fR/vbCwtRaWzdg3U17H4+8VaZ4N8M3WuapKEhgQkDPLN2AoA8I/bM0vw5p3wvsNGsbOFNT89I7JIlxJxgdua9l+DFjqenfDPRLTWGZrxLZd+7r04ryP4baDceOfER+KfxAuIY7WIltMtJHG2KPsxB717/omp6fq+nR32mTpPavwjp0OPSgDwb9uSwC+AdN163G28sr+PY46gZr2X4b6k2reB9IvnOXktU3H1OK8t/bamji+Dbh8fPdxqv1zXefAyGS3+FuiRyfe+zKf0oA7ekdVdCjqGUjBB70tFAHKXHw58F3F211L4ftDKx3EgYyfpXS2NpbWNsltaQpDCgwqIMAVNRQAUUUUAFFFFABRRRQAUUUUAFFFFABRRRQAUUUUAFFFFABRRRQAUUUUAFFFFAEd1D9otpId7JvUruXqM+lfGnxz8Hx2Pxm8OeHPCF3cJqVyxe8ui5L4J719nngV8/+GvA/ii+/ag1TxlrWmvDo6QbbORjkEj0oA4P4qeCtN8MfFDwNpmhST/2tJKsl5NvJaTnndXsvxu+GOrfEEaWLXWfsMdkQ5Q5wzDua4H4reFvH6/Hu38U6Jo51G0EQjgf+GFvU19C+HBqQ0e3/ALXKG9KAy7OgNAHmPgP4aeLNI8V22r654qe/t7dCqW4yFH4V69RRQAUUUUAFFFFABRRRQAUUUUAFFFFABRRRQAUUUUAFFFFABRRRQAUUUUAFFFFABRRRQAVzXxB8aaT4J0g6jqvnMp+4kSFix/Culqve2NpepsureKYYIAdQcfnQByHwl+JOi/EbS577SQ0fkOUkjf7y/UVwFmknjP8AaNurxf3tr4Zh2op6b2rzT+1m+BHx61eK5zDoOuK0kfZQ/bFezfs36aW0vVfE0y5m1W6Z9/8AeXPFAHmfxw8efE7wH430K7mu4ZINSuWihsIhyVHTNSeOfGnxV8M+KvC+paje2y22rzhfsCDlVPr70vjnd40/a30fSGUy2mjx+aMjKhu9RftG63ZwftBeFU1pni0vS4zP90kMSOgoA+orR2ktYpG4ZlBNS1l+FdZttf0O31Szjkjt5lDRh1wcfStSgAooooAKKKKACiiigAooooAKKKKACiiigAooooAKKKKACiiigAooooAKKKKAKVxa6bBO2qTwQJKiktOyjIH1r5k8RrN8bPj7pcujwk6F4ZkPmXePld89Ae9bP7V/xTt9Kv7PwHBetaC9/wCP+4UH91H6cUngz4xfC/wbouleF/BzG9uZpFjfahBZj1YnvQB1P7Ss/jZtCtdA8I6bcXEFzhbuWE4ZUHUA+9UPg3qPirTdW0vw3a+C30jREQ/ariTlnbHUn1Ne42zie2jlZRllB5FSBVHRQPwoAWiiigAooooAKKKKACiiigAooooAKKKKACiiigAooooAKKKKACiiigAooooAKKKKACiiigAooooAKKKKACiiigAooooAKKKKACiiigAooooAKKKKACiiigAooooAK+fP2z/D9xJ4b0zxdZRs0uj3KSPtGTtyK+g6qavp9pq2mz6ffQrNbzoUdGGQQaAMn4c69beJfBel6vbSq4nt0LbT0bHINVvit4Qt/HPgfUPDlwExdRlVZh91uxrhvh94C8X/AA98YCz0a+huvCV3KzyQSE77f/d9q9joA81/Z3+GzfDDwQdBlmjnmeYyySJ0Jp/x0+Gf/CztCh0ibU5rKCOQO3ln7x969HooA+b5f2b9Wm0/+z5PHmqm02hfLD4G30r234beF4fBvg6x8O28zzR2i7Q7Hlq6OsjxhJrUfh66bw/HFJqW3ECyfdz70AeBfte3j+Jta8N/DmwbzZ7u8SWZU5KAHqa+hfDunppWhWWnIABbwLH+Qrzf4VfC+80nxBP4y8YXial4juB95eUhB7LmvV6ACiiigAooooAKKKKACiiigAooooAKKKKACiiigAooooAKKKKACiiigAooooAKKKKACiiigAooooAKKKKACiiigAooooAKKKKACiiigAooooAKKKKACiiigAooooAKKKKACiiigAooooAKKKKACiiigAooooA8j/aT+D8fxV0Kzht5ora/tZQ0crjjb3Fd/wCAdBXwz4Q07Q1IY2sIRiOhPc1u0UAY9r4Y0K11yXW4NNhTUZRh7gD5jUPiHwd4b8QX9vfaxpNvd3FucxPIuStb1FADIIo4YlihRURRhVUYAFPoooAKKKKACiiigAooooAKKKKACiiigAooooAKKKKACiiigAooooAKKKKACiiigDlPEHw68F6/qLahrGg2l5dN96SRck1VsfhT8PrK7ju7XwxYxTRsGRwnINdrRQAiKEUKvAAwKW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pN68/MvHXmgBaKAcjI5ooAKKKKACiiigAooooAKKKKACiiigAooooAKKKKACiiigAooooAKKKKACiiigAooooAKKKKACiiigAooooAKKKKACiiigAooooAKKKKACiiigAooooAKKKKACiiigAoornfHHjLQ/B9gLrWLry933I1GWf6CgDoqg1CZ7eymnjjMrohYIP4iO1eex/GvwLJ4fXV11LcrEgQqMyflXReCPHXh7xfocmsaReCS2hJEpPGw+9AHlXij4kfFDTPD174tl8Mw2emWkuPIkk+d0zjNeu/D3xEvivwhp+vLAYPtcQcxn+E14j+0hoer614auvGGkeMEm0W0YO2nAfJJg8qTXrHwP1mPXvhlo+oxWIsleEDyQOBjigDtaKKKACiiigAooooAKKKKACiiigAooooAKKKKACiiigAooooAKKKKACiiigArB8XeL9A8J26XGvX8dnE5wHfpmt6vG/wBsWws7r4Ga1LcW8ckkQQxsRyp3dqAPWdI1Gz1XT4r+wmWa3mXcjr0Iq3XnfwOurbT/AIM6LdXUqwwRWiszscAACql38b/BtuzTebO9ir7GuljPlg/WgD0+iseDxNok/hseIo9QhbTfL8zz93y4rz28+Pfgu3ge833DWCNs+0iM7CfrQB6Z4gvZ9P0a6vba2a6mhjLJEOrn0rwzxF8TvidoXh1fF+peGYbbThOEe1aT5wuetepeBviBofjDTJtS01pBaQgs0si4Uj1BryDxbrcPxe8Tf2X/AGpDp/g/S5t11KzgG4dT90e1AHvPhLWY/EHh2y1eKMxrcxLJtPbI6Vq1neG/7MGiWyaQUNlGgSIr0wK5Dxn8XfBvhbV49L1C/wA3DOEbYMhCemT2oA9AorzfxB8avAmjXlvbz6mH84qPMQZRc+pr0Kxuob2ziu7ZxJDKgdGHcGgCaiiigAooooAKKKKACiiigAooooAKKKKACiiigAooooAKKKKACuYuPH3hW38UJ4am1SJNUc7VgJ+Ymunr5h+M1hZw/tSeDLqK3RJnYbnA5P1oA+nh0orn/GPi/QfCOnJea3epArkKi/xOfQCuZ0b4xeEb7WotIuLiSxup8eSJ02h89MZoA9GormvHXjjw94NsI7rWr1YvNO2JByzn2FcPc/H7wbZ3cVpei6guJceXG0RDOD6UAetTyxwQvNM4SNAWZieABXmOn/Fc+IPGH9ieEtIk1S1hk2XV7nEcfrg96xf2l/G0tn8I4p9LaSKTV3WCMnggNXXfB3w/pXgf4Y2EY8uBfs4uLqZuMsRkkmgDvR0orzjSvjR4F1DW7jS49TWNoFLF3GFYDrg96m8LfF7wb4j8Uf8ACO6ffH7YwzGHXAce1AHY6nrelabPDBf30NvJMcRq7YLH2rgvF3xPuvCPicW2vaHLDokhAj1FDuXJ9R2ry/8AbBS4X4j/AA78mV0Wa/CsFOM8ive/HWgWmveCL7R7yJZUktioyM4IHBoA2tNvrXUrGG+splmt5lDI6nIIqxXgv7IPiK6m0fV/B99I0k2i3LRoxP8AyzzwK96oAKKKKACiiigAooooAKKKKACiiigAooooAKKKKACiiigAooooAKKKKACiivFfiPqXxV1b4gR+GPCax6ZphXMuoOm7H0oA9qrmvGnjfw/4Ra3j1i8EU90SIIhy0h9hXz/eeOviJ8K/i3o3hnxNq8eu6XqsojWQJtZSe9e/eNdM8JukPiTxJa20g01TJFNMP9X9KAKHh34heHPFl1daHp1+1vqSof3Ugw49wK8Cdten1jx+0fii9GkaRCdx3nJm9j25rqvhZ4duvGPxrvviZDZ/2do0cfkWgAwbj/ar1S0+Gfhe10rW9Nit5fJ1qRpLws+WZj1waAKX7Pl5qF78MNKn1W9+1XUkIfcTltp6Zr0Kud8BeDtK8GaQumaSZ2gUYXzX3ED0+ldFQAUUUUAFFFFABRRRQAUUUUAFFFFABRRRQAUUUUAFFFFABRRRQAVz9v418KXGuf2HBr1jJqWcfZllBfP0roK+V/F2lafYftmaFNZ2scDzwlpCi43HPWgD6oorC8W+LtB8LQLJrN/Hbl/uIT8z/QVieGvin4P17VhpNvqHk3rfchmG1m+lAHcUVzXjbxx4b8Hwo+t6gkDyH93FnLv9BXJD47+ARex2Ul7NFcyY2xPHhj+FAHqVFQafdRX1lFdwZMcqhlz6VPQAjEKpYnAAyTWPL4p8OxSGOTWLNWBwQZRkVe1sldGvWBwRbyEH/gJr5G+CPww8P+PbHWdW8Qa1eR3K6lJEqi4K8A0AfWGj+IdF1iaSHTNStruSL76xOGK/WtSuA+F3w08O/Dm3updLlkYTfPLLK+7j60+0+LngW68RyaFFrUP2pASSThTj0NAHeUVwmlfFrwPqficeHbTWInvmOEHZz7HvXd0AFFFFABRRRQAUUUUAFFFFABRRRQAUUUUAFFFFABXFfGJNDs/Bmo6/q1jBcNY2ztG8i52EjHH512tcF8ePCeqeN/h1feGdLuFt3vMK7n+7mgDwf9m/wZpek/C3X/HeuQJdSXKyyQCUZWNDnG2u1/Y80RT8P9Zupo9ttq127hB02kkcV2y/DuSP4Ff8IDDOI5zZeQZR/e9axPgR8OvFnhJYY9b1ndaWqGOG2iGFbnqfegC2/wABPCbTuDqOs/Ynk8x7L7UfJJzn7teoaRp1npWnQ6fYQJBbwqFRFGAAKtUUAFFFFABRRRQAUUUUAFFFFABRRRQAUUUUAFFFFABRRRQAUUUUAFFFFABRRRQAV5L+11/yQfXv91P/AEKvWq81/aH8KeIPHHgOfwzockUIuyBNI4zgA54oA8i+KOq3emfsd6YLN3jaeKKNnU4IBIzXouj+FdAm/Zzisfsdu0L6ZvZivVtuc59ak0v4X3msfBH/AIQDxTIm9IxHHKg6Y6Guc0/wH8ULPwS3gNdSgbTdvlJd4+cR+n5UAeXfCy31zWv2W/F+lwTvttL51g3PgeWM8Cl07xJoOofswL4LttDuJteYGFIltycvn726vR/i34a0n4X/ALOdx4fs7ySKW4cKZB1mlJ7/AI1zfhDw/wDG7SPCdnd2WnaRiO3EkY8sbiuM9fpQB6v8DvA89h8ELTwzrsbwS3FuUnCHa6g+/rWRbfsy/D+3Qxw3WtJEzbmQXZwx962P2bfiPqXxC8MXU2r2a297ZTmCXb90kHBxXq1AGd4c0az0HRoNKsQwt4F2puOTj3NfOX7aul6X/Y2laLpljBBqmsX6Bp0XDkA8nNfT1eQfEz4Z6r4v+Kmg+IJLpBpmlncIiOSaAPLP2gvCeieEfhD4a8MWVnHJqF7cwo8zDMjMTyc19N+C7BtL8JaXp75LQWqIc+wrzP8AaG+GmteNpdEvNCukhuNNlDqrjKnFd58ONE1jRNCEOuao+oXjtudj0X2HtQB09FFFABRRRQAUUUUAFFFFABRRRQAUUUUAFFFFABRRRQAUUUUAFfNfxq/5Oc8E/wC8K+lK8E+KXw38aeIfi/pPjDTbiCO30xwY42HLDvQBy3xdmGtftV+F9A1PMmnxASLCx+Rm+lWv259IsbHwr4c1qxt47e/h1SOKOSMYbbxxXb/GT4T3nivVtJ8W6LeCx8Q6dtZWxwxHUVl698M/F/xG1bSW8dXkcWnabIsvkRD/AFjjvQB5t+0PHqUWq/DzxbqsbXGmwpEs0Ocktgc7e9WfiYlr8Tfil4Pk8H6ROY7Ha11cNAUVR6e9W/2kV1PV/jB4b8N+D5En1CwhBNrKMxqB0JFL4k8S/GD4X29tq+qabpj6c8ypMsKBTzQB0H7aFo0Xgnw2yjbHbahEXx0wCK9x0GG01PwbZQzxJNbT2iBkPIZStcr468Pw/FD4TeQ8YjnurYTQ5H3XxkVyXwH8eT2Fivw/8ZRyWGu2GYYDIPlnQcKQaAPMbjwbpPjP9qmTRbOBbbSNFiV5Y4BhX/2T7VuwaZp2p/td21npNnFa22j2uZBCuAOOK9E+Dfwy1Lwr458R+J9Wuknm1SUmPA5VM8Cubl+EfjG0+MWr+KNG1hLa01TasrkZdVHUA0Abv7QHgzWPFHjLwNfabZmeHTb5pbhh/AvFevag6x2E8jfdWMk/lXlPxQ8B+NtY1rw1L4d8UXdja6e6m8VXx9oA65qT42fEO30XRJfC+j+Zf+I7yLyYoIl3FSRjcx7UAee/sjxPN8UPiBqUZJtprjamOmQ1fTdebfs8+BH8D+Bo4LxR/aV25num77m5xXpNABRRRQAUUUUAFFFFABRRRQAUUUUAFFFFABRRRQAUUUUAFFFFABRRRQAVQ17VLDQ9JudV1GZILa3Qu7sccCr9fKH7WXjDXLzxdYeF4dG1W40OCQSXv2aFiJh/dyKANHwh4fvvjN8XU8e6pC8Ph3SpP+JcpGPOYHr9K739orwj428YRadYeG5449Pik33UbH/W46D6V51pvxz1hf7F8M+E/AOo6dB5yRF3tmConevqG0Z3tYmkGHKgsPegDx3wJoXxSi1/S01mW0s9FsVK/Z7ZQu7617PRRQAUUUUAFFFFABRRRQAUUUUAFFFFABRRRQAUUUUAFFFFABRRRQAUUUUAFfMnjz/k8bw3/wBe5/nX03Xzx4o8AfEDUvj/AGPjyGytxY2Z8tIzKMlPWgDE8WyJ4k/bDstE1YedZWNuGjhflGPrio/2vtJtNC8T+E/EGi28dpfrdKmYRtLDPTiu4+Lfwt1vUfHml/ETwjOkGs2ihZoG6Sj0zVa6+Hfi34heONK17xykdjYaWweOyjbdvcdyaAPPfjpJJZfGzwT4i8RW7XWlPbIXixkK2Bk4o8V6VYePP2jvD2oeEdKD2FtGrXU/lYjwO1Wfjn/wkms/H7TrLwV5F/c2dsVe1nTdGgx6Ulx47+KHwrvrG48ReGtOTS7qZYnNsgUjJ9qAPcvib4i8UaAdL0vwl4c/tGW8PlmQNtSADua5PwN8UfEq/F0/DfxZpcSXj2/2iOeF8gD0Nd/4g1S31bQbWxt9ZTSNQ1SANau3LAkdhXgfwwTUvAf7SUvhTX7hfEN7f2/mpqTD95Ep/h+lAH1JdRxy20sUv3HQq30Iwa8Zm+AHhxLS/k0jVdQtJLh3mQxTkKrnvivWfE1lcajoF7Y2sxgmmhZEkHVSR1rwvwRovxu8I6Td6D+51eKV3MF3LL80eaAKf7L/AIl8QT+IfEfw78T3z6n/AGbIyLM/Ur6VxPjHwTpvib9qKx8L6HALOy0+MS3hh4LLnnJr3H4GfC6bwQmoaxq14L3XdScyXEoHAJ7VT+F3w41jRfi34i8Z6wUb7f8AJb4OSEzQB5d4w8P6TcftVeG9F8PWMVsulxBrjyxgn3NfWY4GK+dvEPws8eQ/Ha/8ZeHr2GK31CIRPM/JjX2Fe+6Laz2WmQW1zcNcTIoDyH+I+tAFyiiigAooooAKKKKACiiigAooooAKKKKACiiigAooooAKKKKACiiigAooooAKKKKACiiigAooooAKKKKACiiigAooooAKKKKACiiigAooooAKKKKACiiigAooooA5T4o+BtK8f+Gn0TVdypuDo69VYdDXGQfCnxJHpI0f/hNr37EE8sEE79vTGfpXr1FAHMfDjwVpPgbQRpWkqdpYvJI33nY9Sa6eiigAooooAKKKKACiiigAooooAKKKKACiiigAooooAKKKKACiiigAooooAKKKKACiiigAooooA8w+IfwisfEviyDxZp+pT6XrES7fOiONw9DVG9+D93r1zat4q8SXV/b28gcQA4RiPWvXaKAIbK2hs7SK1gQJFEoVQOwFU9Q0HRtQvYb28023muYTmOVk+ZT7GtKigAooooAKzIvD+ix6u+rJptsL9/vT7PnP41p0UAFFFFABRRRQAUUUUAFFFFABRRRQAUUUUAFFFFABRRRQAUUUUAFFFFABRRRQAVG0MLHLRIx9SoqSigCNbeBTlYYwfUKKkoooAKKKKACiiigAooooAKKKKACiiigAooooAKKKKACiiigAooooAKKKKACiiigAooooAKKKKAPJfGPwhmvPHq+NvDGuyaRq23a+V3I49xVe9+EGq+KNbsdQ8eeJ31SCzcSR2sKbIyw6E+texUUAcV4/+GugeMorEX73VtJYjFtLayeWyfiKi8B/C3w34R1STVrb7Vfak67Td3knmSAegJ6V3V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BIHU4oAKKKQsobaWG70zzQAtFIzKo3MwA9SaUEEZBBFABRRkZxkZooAKKKKACiiigAooooAKKKKACiiigAooooAK5T4n+OtO8AeHZNd1Wzvbi0i5kNtHuK/Wurrzr9pNQ3wU8SBgD/AKKaAOj+Hfi/TfHHha18RaSsy2lyu5BKuG/EV0VeL/sv6lZ6P+z5p2pX0yw21vCXkdjgAAmoG+OV7f2F3rXh/wAKXd9o9oxDz7TlwOpX1oA9vorhPBfxR8OeJ/A9x4rtZTHa2qk3CPw0ZHUGvPpfj5qN1ol94j0fwnPc6JaMQZ2yCwHcCgD3yivMvgl8Trr4kWbX66LJZWWMpK38R9Kq/Gb4xRfD9iq6Jd3wjwZpFU7EH1oA9XorwjxD+0Xptp4eh1rSNDvNRtQitcTKp2R56jNeteAvE1n4v8LWev2CssFygYBuoPpQBu0UUUAFFFFABRRRQAUUUUAFFFFABRRRQAUUUUAFFFFABRRRQAUEgDJOBRXFfGjTvFereBbqx8HXS2uqSEBJCcYHegDrDqFisvkm8txJ/d8wZpmsala6VpsuoXkgSCJdzNXzf8QvhHJ4c+D9z4guPEF8nia1hE0l15527+4xmvQv2atbv/Gnwjs5fEafaXH7tjIvEgHegC58PPjFovjfx9qHhbSbS5Q2MPmPLKuAxzjitb4jfESy8K31rpENrLfavec29tGMkj1PtXlPwohht/2rfFsMEaRItkAFUYA5qfxNI/8Aw2Noy3X3f7N/c56daAPRPh78UtN8S3t/pV7azaXqungm4gmGMADORXN6h8eLGFLnVrTRb260C0n8m4vUTgHOCR7V5x8UFuF+O3iKTSc7/wCyX83y/wC971o/D77FJ+yHrQl2f6uXzc/3t386APofTNWtte8NJqukXAMVzBvhkHOMjivM/gJ4x8T694j8S6V4hvEuRp9xshcIF+Wrf7Ly3C/BPTRPu+42zd/drg/hJeTafrHxJvbcEyxMzJj1waAPfrvxHoVnci2udWtIpicbGkGauzX1nDa/apbqFIMZ8wuNuPrXzJ8GfDOn+MPg9r/iTX55LjVJZZ284yHMe3OAPSuNutc8Raj+zdps1xdTyx2utGGXaxDyxK2MD14oA+uofFvhmZ9ket2TMTgDzRnNaF/qen2FqLq9vIbeE9HdsA18pxeF9P8AF/xS8MXXhnSNRs7K2iDX5lJVGIHFevftK6Voq/C6+vtREv8AoluVtwshX5iOKAPRZfEOhxJC8mq2irN/qyZB830rTRldQyMGU8gjvXxNrvhf+xf2d/DuoarfXU2uapdRC0kMpBjUtwK+wPA0E1r4R0y2uZPMnjt0WRs5JOKANqiiigAooooAKKKKACiiigAooooAKKKKACiiigAooooAKKKKACiuD+KvxC/4Qq0zDpF1qNxt37Y1yoX1Jrg9J/aMsNY8Ktqej6BeXt5ErNPBGpKx465NAHvFFcR8GfiFY/EjwkmvWVu9v85SSNuqsOorrdVv7XTLCW+vJVigiXc7noBQBarP8Qa1pug6c+oardR2tug5dzgVB4W8SaR4msPt2jXkd1BuK70ORmqHxF8F6T460L+xtZEhtS4ZgjYJoA5KX48eBIplEl1MtuzbRclP3efrXYax4y0fT/Cf/CTLI13YlQUMA3F89AK8p/aU0jwb4V+Bs+jDT7ZD5Yhs0VB5jP2I7mrHwHsr/wAO/s0xya9CXkgtpLhY5lyVAGRwaAL1r+0N4QutFudQt9P1WR7YsJrZYcyJjqSK9E8AeLNN8aeGbbXtKEgtpxwsgww9jXzl4Es4dN+AfizxktmGvNXMu1ynIVs4xXp37KmoadJ8MLDTbNmkmt4g074+UsaAPXqKKKACiiigAooooAKKKKACiiigAooooAKKKKACiiigAooooAKKKKACis467o41MaadStvth/5Y+YN35UDXdHbUv7NGpWpu/wDnkJRu/KgDRqJbq2aTy1uIWf8AuhwT+VSMoZSp6EYNfKX2NtE/bHSysbu5WzmiEjQmUldx68UAfV1FV9QvrPT7dp725igjXqzsBVTRvEGi6xu/s3Ure5K9Qjgn8qANOiqeq6pp+lWxuNRvIbaIfxSOBWTD448JzY8vXbI5OB+8FAHRUVGk0TwCdZFMRG4NnjFUbDXtGvppobTUrWaSD/WhZAdv1oA0qKz9M1vSdSnlgsNQtrmSI4dY5ASDWhQAUUUUAFFFFABRRRQAUUUUAFFFFABRRRQAUUUUAFFFFABRUGoXSWdlNdSZKRIWOPQV4fZfGDxf4om1F/BnhZ57Swco8k6kbyOuKAPc7mYQW8kzAkIpYgdeK5XwJ8Q/DvjO9v7PR53eexfZOrDBU1y3wP8Ai9Z/EVtR0u4tGstVsGKTwN6jriuG/Z+ubbS/iF8Qr6YCOCCdpHIGOBmgD6Qor5/0f4nfETxdpes+IvCun6cNK013Eaz53TBeuKbqX7QEw+F9trtnp6f2xNcC1aF/uJJnBz7UAfQVeEfG278Y6Z4u0G6/tj7Pp9xeCMW0J4Zcj71YWufFL4r6D438P+Hrm00W4Gsqrq6MTsB7V23xQ8E+NvGF3pE8V1p9ulg4mA5yz+h9qAPVLm4NvpMl1jJigMmPXC5r5fOueJdT8C6n8R/7duo7uDV/Jht1b92sW7G2vff7L8UXV5YNdX0MdqITHewR9JMjHFedRfBzWLezu/DMGoxf8I3dX/21gf8AWKc52j2oAPEGvaj4w8d6P4Sjvp7C1l09bqZojhmJH+NWvhHq/iabT/EvhiG+F3faZctDa3Fzz8vvW74w+Ht6+v6f4j8MTxW+o2luLcrL91kAxV7wF4MvvC2h6jMk0VxreoSGaWR/ubj2+lAHLfAW98QP4q8R2GvarLfyQT4UseF9h7V7NXknw78E+NfDvjC/1e8utPlt9Ql3zoucr/u11/xT1XxHo/haa+8NWsFxdRgs3nfdVQOpoA6yivmTRfjX8RdY+HNx4ktdHsYzYyMtzJJnY+Dj5a94+G2vXHibwZp+tXUIhmuYwzIOgNAHR0UUUAFFFFABRRRQAUUUUAFFFFABXnX7SX/JFPEv/Xqa9Frkvit4Qm8ceFLjw8NQayt7kbZiq5LD0oA+do5Ltf2G5/se4k22H29cbq9W/Zyk02T9nfTRGYtosXE/Trg5zW18NPhfbeFPA1z4Ovr3+1NLmUqI5E+6D2rlbL4E3Gk2t5o2h+Kbqx0K7YmS0HJAPUA9qAPLfgFpK3/w7+KFo9x5GmXF1L5UpOFA56VJ8NNY8UxfBy98EWfh5rpp90VrdD7jKSRk16t8VNF0D4Z/s+6xp+n2LNbeTskK9WYn7xNeVfDn4Qa1d/D611uz+I8lnBLCZggm+WLvigD3n9nzwXdeB/h3aaTfSB7o5kkweAT2rh/20bxU+Hcei26ILnU7lYgQPmOTSfsheJ/FWtWev6b4gvTqNvpt2Yba7I++B796774lfDWz8b67pGo3t28aabIJFiAyHI9aAPH/AI0aXYeA/wBmPTvDWk26xz3ixI3HLM2M17X8F9Ps9F+HejaTBNG0kdojSKpBKkjJqp8XvhpY/EDw3BpM9w1q1uwaKRf4cVe+F/gS08EaSbWO7nvLhwBJNKxJOOmPSgDsaKKKACiiigAooooAKKKKACiiigAooooAKKKKACiiigAooooAKR2VFLMQFAySe1LXCfHQeLJvh7f2fg2NW1W4Ty0YnG0HrQB5Z8VtV1b4xeKf+Fd+FnaPRLeUf2teD7rAHlQa9p0fwumg+CYvDvhy4Fg0EIjjmChtp9cV81/Dqx+OHgfw7JpeleGbMyyktLcM+Wdj3Jr3X4D2njC28MzyeNn3alNMXxnIUegoA5HQfgl4i0fxzceMbbx5MdUu+Llzbgh1z0xXXfEX4Zr4ovdO1y11JtP8QWChYr5Fzx7ivRKKAPPfh98MbTw/cahqer3jaxq+ogrc3Ui43KRjAHauSf4DeWl3o1j4juLbwveXHnz6aFzuOckbvSvb6KAM3S9HtdJ0CPR9LUW8MMPlRYH3eMZrz34c/Ce58K+IdZ1G68QPqNvq+77RbvEAMnpzXqlFAHisfwSvtMGoab4c8Vz6boWoyF7myEe7OeuD2rjP2jvDFt4Z8DeHPCGhwTWtn9qV5LxRkRNnlm+tfTtVtQsLLUIDBfWsVzF/dkUMKAPkqa98ZeF9e0L/AIRPxkPEP2ieNLmCKEYWMnnNfRfxP8FL4+8LQ6NdXj2sZdJJdozux2rf07w7oWnTedY6TaW8n95IgDWpQB5f8UPhFZeMvCOi6DFfvYnSHVreRVzgj2rtPBXh8eHNEjsGu5buXrJNIclj6+1blFABRRRQAUUUUAFFFFABRRRQAUUUUAFFFFABRRRQAUUUUAFFFFAHmv7SesQ6D8JdavsILmSEwwsRzk8V5f8ADHSLP4f/ALLWpa4YUW8vbV5Xcjklv/117H8ZPh/B8RvDsGi3V49rFHcLMxUZ3Y7VP4k8BabrPw4fwXIxjtTAIlYdsd6AOF/ZBsbbSPhVZ2zzxfa7t3uDHu+bBOc4r1bxXott4i0G60e8yILlCj464NcT8HvhPYfD8NN9vuL+72eWskjHCJ6AV6VQByHwq8A6T8PPD50bR2kMBcv85ycmt3xNrVh4e0S61fUplitraMu5J9O1aVcX8X/Aw+IHhZ9Bk1CSzidsuyd/agDx/wAHWB+MHjI+PPFU8cPhqxcnTbORwAxH8ZFe96NqOh+ItLli094bqyXMLhQCnHBFeAw/ssmCz+x2/jjVYrcDAjRyFA+lezfCTwLb/D/wqmh29090FYsZH6kmgDoV0TSl0g6StjAtiRjyQg24+lGiaLpei232fS7KG1i/uxqBWhRQAUUUUAFFFFABRRRQAUUUUAFFFFABRRRQAUUUUAFFFFABRRRQAUyeMywPGGKFlI3DqKfRQB8W/GXwjc6b8cPD2k+E9SvH1m6m33Vy0hyAT1xVv4p+Drfwv8bPAVnoV7dyatPcLJqMhlY7znkkelejeEPDGv6h+09rXiXVtLni021j8u0mkHyv7isD4n6T41sP2irfxLp/h+bVLbydlswGUjb1NAH0+mQgDHJxya+Xte5/bStf+vda+kfDr6k2i28mrqi3rJulVOgPpXzJrMPiqb9quHxRF4R1RtJjAgM2zg443fSgC946vJviD+0zbeCry5lGiadGJHhRyokb3xWX8dNGi+FfxU8J6/4SaWzhu7hYbmASEowJx0rofih4P8TeF/jXZ/FDw3pkupWUqBby1iH7wD1ApPEmkeJfjH8RNAvpdCu9G0HSpBLJ9rXDuw9KAMX4z3Sa1+0f4T0bxTcSw+HZog2wuVR2IGM1heLPBnhxv2qfDuiaFC9zpcse+7gjlJjUgdSRWh+03qEsnxg0nT5NFOu20EPy21sP3iHHXI6VL8Ofib4Y8D+JLa31bwNf6RLeuI1u51LNk9OTQB9N63oNvfeGH0KGeWztzGIw8Z+ZVHbNfHvgTwbc6p+0LrXhnw3qF3b6JCu2/kEpJZc/zNfZuoXJfQ5rq0UyloC0QXqxI4rxL9lnwhrelP4s17xBp8tlqOoX0nkiUYJj7GgDhvhLolvo/wC1PqOleGp7n+zbOEi4RpCwLV9aV8o/C7SfiH4d+MfiGSPw7Iz6hcn/AE6Ufu/Lz2NfVcHmeSnm48zaN2PWgB9FFFABRRRQAUUUUAFFFFABRRRQAUUUUAFFFFABRRRQA2WNJY2jkUMrDBB71yvjPWvD/wAPPB97q0sUFpBGpYIgAMjnoMd66i6njtraS4mbbHGpZj6AV8h6r8Q/DPxH+K9x/wAJdrUen+G9Em2w2rkj7QwP3iO9AHWfso+DtUt9Q8Q/EjVbZ4Bq0jyWluBhihyelJ8I/D/iCfxV47s9V8P3+n22sl1t55RhSDnmvRPh78WvC/ijxe3hTwunnWtrDnzkXCYHYV6jQB8x/Db/AIS/4c+D9d8E3HhS+vZ5JJBY3EC5jYNnBNcb8RPCl34M+C1tpetQI+o6vqCztFH/AKxMtnC+9fZpVSQSBkVwHxb+G1t45awu/tb217YPvgccjP0oA8G8F654U8K+LtG1LxXpOvG7VVgsp75flizxxX1rbTR3FvHPEcpIoZT7GvJL74S3viS+sZPFuq/a7eycPHGqgZI6V65bwpbwRwRjCRqFUewoAfRRRQAUUUUAFcj8YP7Ub4e6rDo9rJc3ssJSOKP7zZrrqKAPm7XvBfiLS/2bLLQdN0yWS+eXzLq3QfOQTkivWPgrLq7eDLWHU9LOmpDEscUTDD8DnNdzgelFABRRRQAUUUUAFFFFABRRRQAUUUUAFFFFABRRRQBS1zSrDWtLn0zU7ZLm0nXbJG4yGFefJ8D/AAbEhhgbUYbQnm2S5YR/TFenUUAZPhfw7o/hnTF07RbKO1tx2UdT6n1rWoooAKKKKACiiigAooooAKKKKACiiigAooooAKKKKACiiigAooooAKKKKACiiigAwPQUUUUAFFFFABRRRQAUUUUAFFFFABRRRQAUUUUAFFFFABRRRQAUUUUAFFFFABRRRQAUUUUAFFFFABRRRQAUUUUAFFFFABRRRQAUUUUAFFFFABRRRQAUUUUAFFFFABRRRQAUUUUAFFFFABRRRQAUUUUAFFFFABRRRQAUUUUAFFFFABRRRQAUY4wOKKKAPCPEvw88caL8V5/HHhEWOoLcptlt7tvu/wC7UHiX4d+O/iZrulSeNLfTNL0uwmEwjtTudyPU179RQBFaQJbWsVvGMJGgVfoBUtFFABRRRQAUUUUAFFFFABRRRQAUUUUAFFFFABRRRQAUUUUAFFFFAEV5bxXdtJbzLujkXaw9RXAT/Bb4czTNLJ4dt2dySxI6mvRKKAOV8IfD7wn4TuXudC0qK0lcYZkHUV1V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jsqIXdgqgZJJwBS14N+0P4w1XUPEmmfDPwvO8d7qDj7bLGfmiiPX6UAdh8QPH2oR6dMnga1i1e5hz9olVsxwAeteZeBvjp4x8X6TeafouhJcavYlxczY/dJiu18YaTo/wn+A+sQWJIlNoyGdz80kjDqTXGfAvT4vCX7MWqeJnjCX91aSzyPj5mOOKAO8+AXxNvfG3h/UZ9ctVtbnTZWjnZfu8dTXpOiazpetWxuNLvYrqMHBKNnB968K/ZButEHgFIrm7ifUNYkeVoOpYHrms74hWmofBT4hWPijQ5Jn8N6rcbL+1JJSEk/eFAH0rRVXSb631PTbe/tXDwzoHRh3Bq1QAUUUUAFFFFABRRRQAUUUUAFFFFABRRRQAUUUUAFFFFABRRRQAUUUUAFFFFABRRRQAUUUUAFFFFABRRRQAUUUUAFFIXQNtLLn0zS0AFFFFABRRRQAUUUUAFFFFABRRRQAUUUUAFFFFABRRRQAUUUUAFFFFABRRRQAUUUUAFFFFABRRRQAUUUUAFFFFABRRRQAUUUUAFFFFABRRRQAUUUUAFFFFABRRRQAUUUUAFFFFABRRRQAUUUUAFFFFABRRRQAUUUUAFFFFABRRRQAUUUUAFFFFABRRRQAUUUUAFFFFABRRRQAUUUUAFFFFABRRRQAUUUUAFFFFABRRRQAUUUUAFFFFABRRRQAUUUUAFFFFABRRRQAUUUUAFFFFAEV3Mltay3EjBUjQsxPYAV8zfs4yP41+OHi/xxcpvSOQ28O7kKF44r374kT/ZfAWuXGceXZSN/wCO14f+wlDu8Eapf45ubtmz680Ae5eOfCuleMdDbRtYjMlo7BmUdyKdF4W0iPwgfCy26/2aYDD5eONtblFAHEfDz4X+FvA7tJo9ntkP3WbnaPaofj/oSa/8KtaszGHkWBnj45DCu9rN8URibw5qERGd1u4/SgDzD9kbxG2u/COzt5n3XGnMbaTJ5+U17DXzL+xLceXe+LtKz/qLxmx6ZavpS+u7extZLq7lWGGMZd2OABQAzU76102xlvryURW8S7nc9AKh0LV9P1zTo9Q0u5S4tpPuyL0Nec/GHx14SuvhprkFvrtm8r2zKqrIMk1z/wCzP418L6f8JtMtr3WrWGZQdyPIARyaAPdaKqaXqVlqlqt1YXEdxC3R0OQa4b42eIvGGi6Pt8I6bHNMULy3E33IlH9aAPRKK+XfBvxp+IvjLwdcxeHtJtpNSsNwvbuTIiXb2HvxXpf7NXxE1b4g+Fbu41q2SG9srgwSMn3XI70AS/tFePvEnw68KDxDo2nWl7bo4WZZScjPpiuy+HWvTeJvBum65PEsUl3CsjIvQEivN/2zf+SIah/11T+dTeG/Glh4B/Z10vxFqHzJDaIEQfxMRwKAPYqK+cpPF3xnvPBLfEC1tbCO0CmZLE5y0PXP1xXdeCvi9YeIPhBceOTCEa0ibz4h2dRyKAPU6K+YLPx78XfEXgG++IWnGxtrGIs0Fr3ZB3Nd3+zH4s8aeN/D8niLxDLaGykJjhSL7ysOuaAPZKK+ev2hvih4/wDBNymp6fpkFvoNvOqSSTffm55xWJ48+M/xIt/DNj400rRra28PtIq4myJJc9SPagD6gorH8Faw2v8AhXTtYki8prqBZCnoSK2KACiiigAooooAKKKKACiiigAooooAKKKKACiiigArJ07xHouoarPpdlqEM93B/rYlbJX61yfxy8bHwn4XMGn4k1i/Pk2kI+8SeM4rwD9kC01Sx+N/ie21a6knuvK3SlmzyTmgD0b44XOqaZ8X/CUtjqlxDBdThJoFb5WFereKPG3h3wtHCutagkEsqjZH1Zvwryb9oWSNPit4IV5EU/axwWArG1UxTftdWUWvsptBYf6Kk3+rJ/HjNAHuHhPx54Y8T+aukakk0kIzLGRhl+oNYeqfGj4e6bNKl1rahIWKyyKhKofQmvJLq3hH7Umox6C6w2DaRJ9rMH+rDY9uM1wfgr7feeAde8GW+i2V8L2+kVNQlK/KC3Uk80AfXPhrxn4d8R6G+taRqC3Fggy0oBAxWFZ/GDwBdzXkMOuRmSz/ANau05H4VY+F3hS08M/Dez0ObyJljg/fFMbW456V4P8ADDQdF1v4t+OfF72cYsNKhaOKED5HYA80AfRvgnxp4c8ZWkt14e1BLyOJtsmBgqfeuhr51/Y2l01tP1zU45o45dS1CXZbqegU+navoqgAooooAKKKKACiiigAooooAKKKKACiiigAooooAKKKKACiiigAooooAKKKKACiiqurXE1rps9xbwNPMiEpGOrHsKALVFfLerfGz4heGPiTFo/iDSbdxfgi0s4cllP8O6tnS/ih8SNK+Lem+H/Fun2SWuqruijh6xj396APouigdBRQAUUUUAFFFFABRRRQAUUUUAFFFFABRRRQAUUUUAFFFFABRRRQAUUUUAFFFFABRRRQAUUUUAFFFFABRRRQAUUUUAFFFFABRRRQAUUUUAFFFFABRRRQAUUUUAFFFFABRRRQAUUUUAFFFFABRRRQAUUUUAFFFFABRRRQAUUUUAFFFFABRRRQAUUUUAFFFFAHOfE6H7R8PdegH8djIP8Ax2vFf2EZNvw9vrLvBdsp/OvoTVLVL7TbmzkGUmiZD+Ir5r/ZP87wv8S/GPge7+WSO4MyKf7pORQB9O0hZQcFgD9axPHc2sW/hPUJtAiEuprCfs6nu3avCk8EfFTUfAt14n8QeMrmw1qKJpktYx8i45ANAH0jWf4kfy/D9/If4bdz+leUfso+Ptc8beDp18QMJb2ylMLSj+PBxmu2+NOsLofwy1vUGYKUtWC+5IoA8T/Yog8zXPGWp9pror+TV9Ia5pdnrOlz6bqEfm2067ZFzjIrx39jXw/JpfwsXVLhSJ9Vma4yf7pPFe30AeD/ABY+Cvw+0z4eazfWmjslxDbs6N5p4NYf7O/wf8C6/wDDDT9S1TSzNcyA738wjPJr6C8TaPb69oV3pF2SILmMo+OuDVPwH4XsfB/hyDQ9OZjbw52lutAFnwv4f0zw3paabpMBgtU+6mc4ri/2l9c/sH4Oa3eCTZI0Xlpz1J4r0msPxp4T0TxhpP8AZev2v2q03h/L3Y5FAHhnhWzTwN+yfc6hBCI7q8tTLK4HLFu5rZ/ZJ1DQLHwFYaXDeJLq17uuJ1XnGT3r1288M6Nd+GP+EbntFbTPKEXk9tvpWb4E+HvhXwTHInh/TVty5yWJ3H8D2oA8/wD20ZY4/gjfh3VSZUwCevNecfGCzutX/ZA0aXTSZ0t1ieVY+eB1PFfRPj/wD4a8dWaWfiSze7t0ORGHKjNS+F/A/hzw34efQNNscac4wYJG3rj8aAPPvD/jXw3J+znHeNfwLHHpfktGWG7eFxjHWvP/AICaLDp37N3iSXXo5YbK9eaVVK8hDnGK9aj+B3w9jvmul0uQKz7zD5x8vP8Au9Kj/aE+2aN8HNQg8O6aspCCLyUT7sZ4Jx7CgD57+GV54if4Z3HhCy17SI9HvZGEc00uJYoz2xX098FfC+l+EfAVno+k3iXkK5Z5kYEM56mvmzwd4P8Aga/gNLrUdauItTMRaWPeyssmOgX616H+xlpWvadpOtNdSXbaLJcH+zxck7tuevPagCj+15J/b3iPwn4LQ7hc3iySxjuoPeoP2vZLez8O+EfCcG20szdRb8cKEGM17tq3gfw3qvim28TX1iJtTtV2wylvuj6VF4+8AeGfHFrDb+IrAXKQtujIOCD9aAJ/AOqaLqGgwQ6FMJra1RYtyjjIFdFWd4d0TTPD+lxabpNqlvbRjCqv9a0aACiiigAooooAKKKKACiiigAooooAKKKKACkckISBkgcClooA+YdV0/4izfG658Xat4bfUbGzUx6dB1Vf9rHrXmnw+8ReO4fjh4quvDugh9VuXAkhb/liM8/pX3Jeed9mk+zgGXadmema8K+GXwp8X+F/i1qfjK6vbeVNSY+egPQZ7UAehaz8OfDni2fTda8TacZtUt41IYORsbqcfjV7xX4A8M+JhA2q2Aknt1CxTKdrqB7iuqooA4KfwLpvhrwnqw8Kaeg1Oa3YLI53MzY9TXzr4X8E6da+E7211fR9aTxBLJI26JmC7yeCMV9j1E1tbs+9oIy3rtGaAPNf2cvD/iHRfhmmm+KZpZrl5HK+YcsIz0B/Cuu8P+C/Dug2d9aaZp6QxXxY3IzneW65roaKAOR8EfDnwp4OuJrjQtPFu8zlm+bIyeuK66iigAooooAKKKKACiiigAooooAKKKKACiiigAooooAKKKKACiiigAooooAKKKKACkZgqlj0AzS0jqGQqehGDQB8teBYYfHP7XOvatMomstLiCw55CsKbqviDS5/2uL6XW7pYbTSLZfK3d2I7CvoLwj4D8M+FdSvtR0TTxb3N+5e4fdkuaztW+FfgrVPGI8WXukpJqnGZM8HHTI70Adhp91Fe2UN3ASYpUDoT6Gp6bGiRxrHGoVFGAAMACnUAFFFFABRRRQAUUUUAFFFFABRRRQAUUUUAFFFFABRRRQAUUUUAFFFFABRRRQAUUUUAFFFFABRRRQAUUUUAFFFFABRRRQAUUUUAFFFFABRRRQAUUUUAFFFFABRRRQAUUUUAFFFFABRRRQAUUUUAFFFFABRRRQAUUUUAFFFFABRRRQAUUUUAFFFFABRRRQAV85/HXSL/wACfE/TvippMMj2srLDqoQfwf3q+jKrapYWmp2E1jfQJPbzKVdHGQQaAKvhfXdM8SaLbavpNylxbToGVlPT2NeSftBePL6aRfhz4OjN3rmpjy5ynIgjPUmulvNAt/hj4F1q48J2d3cysjNb2ifNhz0wK+a/hh40+IPhTU9R12++G2qahrF85LzyRHKj0FAH1D8EfAFr8PPBVvpKsHuSPMuZP7znrXlvx+164+Ini/Tvhf4WdriMTB9WlTlY0B6ZrrfgR4g8aeNLHWZ/GGl3OkpMSkEUibWUH0rufA3gXQPCH2iTS7b/AEi5ctNO/LsfrQBq+FtHt9A8P2Wj2qgQ2sQjUfQVp0UUAFFFFABRRRQAUUUUAFFFFABTZo45ozHKiuh4KsMg06igDCPg3wqbj7QfD+m+Z6/Z1/wrZtoIbaIQ28SRRr0VFwB+FS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H/2Q=="/>
          <p:cNvSpPr>
            <a:spLocks noChangeAspect="1" noChangeArrowheads="1"/>
          </p:cNvSpPr>
          <p:nvPr/>
        </p:nvSpPr>
        <p:spPr bwMode="auto">
          <a:xfrm>
            <a:off x="21272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7" name="Рисунок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98" y="423557"/>
            <a:ext cx="7310716" cy="23775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8" name="Рисунок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6291" y="2637692"/>
            <a:ext cx="4658058" cy="33623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1" name="Прямоугольник 20"/>
          <p:cNvSpPr/>
          <p:nvPr/>
        </p:nvSpPr>
        <p:spPr>
          <a:xfrm>
            <a:off x="838200" y="3017423"/>
            <a:ext cx="58141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dirty="0"/>
              <a:t>Спочатку розставимо їх по групам орієнтуйсь на таблицю</a:t>
            </a:r>
            <a:endParaRPr lang="en-US" dirty="0"/>
          </a:p>
        </p:txBody>
      </p:sp>
      <p:pic>
        <p:nvPicPr>
          <p:cNvPr id="22" name="Рисунок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789" y="3713628"/>
            <a:ext cx="6593129" cy="29151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62358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30287" y="609600"/>
            <a:ext cx="10131425" cy="1456267"/>
          </a:xfrm>
        </p:spPr>
        <p:txBody>
          <a:bodyPr>
            <a:normAutofit fontScale="90000"/>
          </a:bodyPr>
          <a:lstStyle/>
          <a:p>
            <a:pPr algn="ctr"/>
            <a:r>
              <a:rPr lang="uk-UA" dirty="0"/>
              <a:t>Після праці над алгоритмами ми розставили</a:t>
            </a:r>
            <a:br>
              <a:rPr lang="uk-UA" dirty="0"/>
            </a:br>
            <a:r>
              <a:rPr lang="uk-UA" dirty="0"/>
              <a:t>їх за зменшенням складності</a:t>
            </a:r>
            <a:endParaRPr lang="en-US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396" y="2065867"/>
            <a:ext cx="8929208" cy="36496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8324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A85CEB-B942-0761-C894-6ADFDA7A8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7987" y="657386"/>
            <a:ext cx="5796026" cy="1456267"/>
          </a:xfrm>
        </p:spPr>
        <p:txBody>
          <a:bodyPr/>
          <a:lstStyle/>
          <a:p>
            <a:pPr algn="ctr"/>
            <a:r>
              <a:rPr lang="uk-UA" b="1" i="0" u="none" strike="noStrike" dirty="0">
                <a:solidFill>
                  <a:schemeClr val="tx1">
                    <a:lumMod val="95000"/>
                  </a:schemeClr>
                </a:solidFill>
                <a:effectLst/>
                <a:latin typeface="SchoolBookCTT"/>
              </a:rPr>
              <a:t>Піднесення до степені</a:t>
            </a:r>
            <a:r>
              <a:rPr lang="uk-UA" b="0" i="0" dirty="0">
                <a:solidFill>
                  <a:schemeClr val="tx1">
                    <a:lumMod val="95000"/>
                  </a:schemeClr>
                </a:solidFill>
                <a:effectLst/>
                <a:latin typeface="SchoolBookCTT"/>
              </a:rPr>
              <a:t>​</a:t>
            </a:r>
            <a:endParaRPr lang="uk-UA" dirty="0">
              <a:solidFill>
                <a:schemeClr val="tx1">
                  <a:lumMod val="95000"/>
                </a:schemeClr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099D3B4-7A06-8A98-4A91-72E82A391A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3941" y="1842029"/>
            <a:ext cx="4267200" cy="5048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1">
            <a:extLst>
              <a:ext uri="{FF2B5EF4-FFF2-40B4-BE49-F238E27FC236}">
                <a16:creationId xmlns:a16="http://schemas.microsoft.com/office/drawing/2014/main" id="{C113669B-E707-B2AA-2C2B-1F6D6D262F54}"/>
              </a:ext>
            </a:extLst>
          </p:cNvPr>
          <p:cNvSpPr txBox="1"/>
          <p:nvPr/>
        </p:nvSpPr>
        <p:spPr>
          <a:xfrm>
            <a:off x="6369670" y="1790486"/>
            <a:ext cx="8066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dirty="0"/>
              <a:t>     </a:t>
            </a:r>
            <a:r>
              <a:rPr lang="en-US" dirty="0"/>
              <a:t>&lt;</a:t>
            </a:r>
          </a:p>
          <a:p>
            <a:r>
              <a:rPr lang="uk-UA" dirty="0"/>
              <a:t>кроків</a:t>
            </a:r>
            <a:endParaRPr lang="ru-RU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38BD49EB-D08B-41FB-03DB-0D68DAAC5D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1548" y="1832665"/>
            <a:ext cx="2409825" cy="5619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5CC46A1-04BD-2643-B28F-05E59CB6B246}"/>
              </a:ext>
            </a:extLst>
          </p:cNvPr>
          <p:cNvSpPr txBox="1"/>
          <p:nvPr/>
        </p:nvSpPr>
        <p:spPr>
          <a:xfrm>
            <a:off x="2374627" y="2398214"/>
            <a:ext cx="2085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/>
              <a:t>Складність</a:t>
            </a:r>
            <a:r>
              <a:rPr lang="en-US" dirty="0"/>
              <a:t>: 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O(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logN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)</a:t>
            </a:r>
            <a:endParaRPr lang="uk-UA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23B607-7FA7-4DAE-9489-40A174ABA70D}"/>
              </a:ext>
            </a:extLst>
          </p:cNvPr>
          <p:cNvSpPr txBox="1"/>
          <p:nvPr/>
        </p:nvSpPr>
        <p:spPr>
          <a:xfrm>
            <a:off x="8035412" y="2388850"/>
            <a:ext cx="1802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/>
              <a:t>Складність</a:t>
            </a:r>
            <a:r>
              <a:rPr lang="en-US" dirty="0"/>
              <a:t>: 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O(N)</a:t>
            </a:r>
            <a:endParaRPr lang="uk-UA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A2FE4C-DFE6-BD1D-AE04-F2DD74515918}"/>
              </a:ext>
            </a:extLst>
          </p:cNvPr>
          <p:cNvSpPr txBox="1"/>
          <p:nvPr/>
        </p:nvSpPr>
        <p:spPr>
          <a:xfrm>
            <a:off x="4829842" y="2953467"/>
            <a:ext cx="3174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uk-UA" sz="2400" b="1" dirty="0">
                <a:solidFill>
                  <a:schemeClr val="tx1">
                    <a:lumMod val="95000"/>
                  </a:schemeClr>
                </a:solidFill>
                <a:ea typeface="+mj-ea"/>
                <a:cs typeface="+mj-cs"/>
              </a:rPr>
              <a:t>Алгоритм</a:t>
            </a:r>
            <a:r>
              <a:rPr lang="uk-UA" sz="2400" b="1" dirty="0">
                <a:solidFill>
                  <a:srgbClr val="0070C0"/>
                </a:solidFill>
                <a:ea typeface="+mj-ea"/>
                <a:cs typeface="+mj-cs"/>
              </a:rPr>
              <a:t> </a:t>
            </a:r>
            <a:r>
              <a:rPr lang="en-US" sz="24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SchoolBookCTT"/>
                <a:ea typeface="+mj-ea"/>
                <a:cs typeface="+mj-cs"/>
              </a:rPr>
              <a:t>O(</a:t>
            </a:r>
            <a:r>
              <a:rPr lang="en-US" sz="2400" b="1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SchoolBookCTT"/>
                <a:ea typeface="+mj-ea"/>
                <a:cs typeface="+mj-cs"/>
              </a:rPr>
              <a:t>logN</a:t>
            </a:r>
            <a:r>
              <a:rPr lang="en-US" sz="24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SchoolBookCTT"/>
                <a:ea typeface="+mj-ea"/>
                <a:cs typeface="+mj-cs"/>
              </a:rPr>
              <a:t>)</a:t>
            </a:r>
            <a:endParaRPr lang="uk-UA" sz="2400" b="1" dirty="0">
              <a:solidFill>
                <a:schemeClr val="accent2">
                  <a:lumMod val="40000"/>
                  <a:lumOff val="60000"/>
                </a:schemeClr>
              </a:solidFill>
              <a:ea typeface="+mj-ea"/>
              <a:cs typeface="+mj-cs"/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FD280F7D-71AA-58B4-F1FF-0DBEA66BE9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3656" y="3607360"/>
            <a:ext cx="10287000" cy="23145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54897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ебеса">
  <a:themeElements>
    <a:clrScheme name="Небеса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Небеса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Небеса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61DDDE80-2DFA-4F2A-B66F-72059846BDAA}"/>
    </a:ext>
  </a:extLst>
</a:theme>
</file>

<file path=ppt/theme/theme2.xml><?xml version="1.0" encoding="utf-8"?>
<a:theme xmlns:a="http://schemas.openxmlformats.org/drawingml/2006/main" name="Тема Office">
  <a:themeElements>
    <a:clrScheme name="Офіс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іс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Офіс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іс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2456107565CA6A43A05392B760F0FD8D" ma:contentTypeVersion="4" ma:contentTypeDescription="Створення нового документа." ma:contentTypeScope="" ma:versionID="440ddeae695cebc829050b9b618af465">
  <xsd:schema xmlns:xsd="http://www.w3.org/2001/XMLSchema" xmlns:xs="http://www.w3.org/2001/XMLSchema" xmlns:p="http://schemas.microsoft.com/office/2006/metadata/properties" xmlns:ns2="6b47e03e-19f2-493e-94c5-5bbacad2cd70" targetNamespace="http://schemas.microsoft.com/office/2006/metadata/properties" ma:root="true" ma:fieldsID="8376abdcb6cc6889913e7a065f7b4981" ns2:_="">
    <xsd:import namespace="6b47e03e-19f2-493e-94c5-5bbacad2cd7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b47e03e-19f2-493e-94c5-5bbacad2cd7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вмісту"/>
        <xsd:element ref="dc:title" minOccurs="0" maxOccurs="1" ma:index="4" ma:displayName="Заголовок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345D2DA-A096-4BBF-9135-8FD4BD4C8C2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35D743B-B188-4C38-B82D-7FD8B3A77642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909E67F0-53DF-4575-B501-3419DF25270A}">
  <ds:schemaRefs>
    <ds:schemaRef ds:uri="6b47e03e-19f2-493e-94c5-5bbacad2cd7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TM03457452[[fn=Небеса]]</Template>
  <TotalTime>223</TotalTime>
  <Words>143</Words>
  <Application>Microsoft Office PowerPoint</Application>
  <PresentationFormat>Широкоэкранный</PresentationFormat>
  <Paragraphs>36</Paragraphs>
  <Slides>11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7" baseType="lpstr">
      <vt:lpstr>Arial</vt:lpstr>
      <vt:lpstr>Arial</vt:lpstr>
      <vt:lpstr>Calibri</vt:lpstr>
      <vt:lpstr>Calibri Light</vt:lpstr>
      <vt:lpstr>SchoolBookCTT</vt:lpstr>
      <vt:lpstr>Небеса</vt:lpstr>
      <vt:lpstr> Алгоритми та структури даних  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Нам видали алгоритмі різної складності і нам потрібно розставити їх за зменшенням складності . Щоб розставити їх правильно скористуймося наступною таблицею.    </vt:lpstr>
      <vt:lpstr>Після праці над алгоритмами ми розставили їх за зменшенням складності</vt:lpstr>
      <vt:lpstr>Піднесення до степені​</vt:lpstr>
      <vt:lpstr>Тест алгоритмів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Спеціальність  123 – Комп’ютерна інженерія  ДНУ ім. Олеся Гончара, кафедра ЕОМ</dc:title>
  <dc:creator>Карпенко Надія Валеріївна</dc:creator>
  <cp:lastModifiedBy>Полібін-Щербак Демид Артемович</cp:lastModifiedBy>
  <cp:revision>42</cp:revision>
  <dcterms:created xsi:type="dcterms:W3CDTF">2019-02-08T19:18:00Z</dcterms:created>
  <dcterms:modified xsi:type="dcterms:W3CDTF">2022-11-12T15:52:56Z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0x0101002456107565CA6A43A05392B760F0FD8D</vt:lpwstr>
  </property>
</Properties>
</file>