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</Words>
  <Application>Microsoft Office PowerPoint</Application>
  <PresentationFormat>Широкий екран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  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Бабенко Станіслав Олексійович</cp:lastModifiedBy>
  <cp:revision>3</cp:revision>
  <dcterms:created xsi:type="dcterms:W3CDTF">2019-02-08T19:18:00Z</dcterms:created>
  <dcterms:modified xsi:type="dcterms:W3CDTF">2022-11-04T11:46:33Z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