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sz="3600" b="1" dirty="0">
                <a:latin typeface="SchoolBookCTT" pitchFamily="2" charset="0"/>
              </a:rPr>
              <a:t/>
            </a:r>
            <a:br>
              <a:rPr lang="uk-UA" sz="3600" b="1" dirty="0">
                <a:latin typeface="SchoolBookCTT" pitchFamily="2" charset="0"/>
              </a:rPr>
            </a:br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b="1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71" y="2320290"/>
            <a:ext cx="9590468" cy="4537710"/>
          </a:xfrm>
        </p:spPr>
        <p:txBody>
          <a:bodyPr>
            <a:normAutofit fontScale="90000"/>
          </a:bodyPr>
          <a:lstStyle/>
          <a:p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1100" b="1" dirty="0">
                <a:latin typeface="SchoolBookCTT" pitchFamily="2" charset="0"/>
              </a:rPr>
              <a:t/>
            </a:r>
            <a:br>
              <a:rPr lang="uk-UA" sz="11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en-US" sz="31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1200" b="1" dirty="0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sz="1200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1000" b="1" dirty="0">
                <a:latin typeface="SchoolBookCTT" pitchFamily="2" charset="0"/>
              </a:rPr>
              <a:t/>
            </a:r>
            <a:br>
              <a:rPr lang="uk-UA" sz="1000" b="1" dirty="0">
                <a:latin typeface="SchoolBookCTT" pitchFamily="2" charset="0"/>
              </a:rPr>
            </a:br>
            <a:r>
              <a:rPr lang="uk-UA" sz="3100" b="1" dirty="0">
                <a:latin typeface="SchoolBookCTT" pitchFamily="2" charset="0"/>
              </a:rPr>
              <a:t/>
            </a:r>
            <a:br>
              <a:rPr lang="uk-UA" sz="3100" b="1" dirty="0">
                <a:latin typeface="SchoolBookCTT" pitchFamily="2" charset="0"/>
              </a:rPr>
            </a:br>
            <a: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367</Words>
  <Application>Microsoft Office PowerPoint</Application>
  <PresentationFormat>Широкоэкранный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         Team members   Клименко Артем (PM) Полібін-Щербак Демид Артемович(PM) Бабенко Станіслав Олексійович(Editor) Сердюк Костя Олегович(Editor) Шейко Ростислав Олександрович(Editor) Фоменко Валентин Олександрович(Editor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Kostya</cp:lastModifiedBy>
  <cp:revision>7</cp:revision>
  <dcterms:created xsi:type="dcterms:W3CDTF">2019-02-08T19:18:00Z</dcterms:created>
  <dcterms:modified xsi:type="dcterms:W3CDTF">2022-11-04T12:12:45Z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