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20"/>
  </p:notesMasterIdLst>
  <p:handoutMasterIdLst>
    <p:handoutMasterId r:id="rId21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38" r:id="rId15"/>
    <p:sldId id="337" r:id="rId16"/>
    <p:sldId id="335" r:id="rId17"/>
    <p:sldId id="336" r:id="rId18"/>
    <p:sldId id="33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7243DB7B-6519-4113-9313-0D5BD1DD6196}" v="1" dt="2022-10-06T06:08:40.457"/>
    <p1510:client id="{9B9D4C16-5A73-44FC-B81C-E033F386BE81}" v="3" dt="2022-09-29T11:01:00.115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br>
              <a:rPr lang="uk-UA" sz="1400" dirty="0"/>
            </a:b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14818"/>
            <a:ext cx="9096374" cy="3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noProof="1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O(logN)</a:t>
            </a:r>
            <a:endParaRPr lang="en-US" sz="2400" b="1" noProof="1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noProof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r>
              <a:rPr lang="en-US" sz="2400" dirty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6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03497">
            <a:off x="788062" y="1594378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FF00"/>
                </a:solidFill>
              </a:rPr>
              <a:t>Дякуємо </a:t>
            </a:r>
            <a:r>
              <a:rPr lang="en-US" sz="5400" dirty="0">
                <a:solidFill>
                  <a:srgbClr val="FFFF00"/>
                </a:solidFill>
              </a:rPr>
              <a:t>     </a:t>
            </a:r>
            <a:r>
              <a:rPr lang="uk-UA" sz="5400" dirty="0">
                <a:solidFill>
                  <a:srgbClr val="0070C0"/>
                </a:solidFill>
              </a:rPr>
              <a:t>за увагу!</a:t>
            </a:r>
            <a:endParaRPr lang="ru-UA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8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Бабенко Станіслав Олексійович</a:t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Гайд на інтерфейс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>
                <a:solidFill>
                  <a:schemeClr val="bg1"/>
                </a:solidFill>
              </a:rPr>
              <a:t>Опис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Назва</a:t>
            </a:r>
            <a:r>
              <a:rPr lang="ru-RU" dirty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Вибраний репозіторій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>
                <a:latin typeface="SchoolBookCTT" pitchFamily="2" charset="0"/>
              </a:rPr>
              <a:t>Git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350</TotalTime>
  <Words>242</Words>
  <Application>Microsoft Office PowerPoint</Application>
  <PresentationFormat>Широкий екран</PresentationFormat>
  <Paragraphs>54</Paragraphs>
  <Slides>15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Презентація PowerPoint</vt:lpstr>
      <vt:lpstr>Презентація PowerPoint</vt:lpstr>
      <vt:lpstr>Презентація PowerPoint</vt:lpstr>
      <vt:lpstr>Системи Контролю Версій (СКВ)</vt:lpstr>
      <vt:lpstr>Презентація PowerPoint</vt:lpstr>
      <vt:lpstr>Презентація PowerPoint</vt:lpstr>
      <vt:lpstr>Стратегії роботи</vt:lpstr>
      <vt:lpstr>Особливості Git</vt:lpstr>
      <vt:lpstr>Особливості Git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Бабенко Станіслав Олексійович</cp:lastModifiedBy>
  <cp:revision>52</cp:revision>
  <dcterms:created xsi:type="dcterms:W3CDTF">2019-02-08T19:18:00Z</dcterms:created>
  <dcterms:modified xsi:type="dcterms:W3CDTF">2022-11-22T06:49:54Z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