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6"/>
  </p:notesMasterIdLst>
  <p:handoutMasterIdLst>
    <p:handoutMasterId r:id="rId17"/>
  </p:handoutMasterIdLst>
  <p:sldIdLst>
    <p:sldId id="334" r:id="rId5"/>
    <p:sldId id="256" r:id="rId6"/>
    <p:sldId id="341" r:id="rId7"/>
    <p:sldId id="342" r:id="rId8"/>
    <p:sldId id="343" r:id="rId9"/>
    <p:sldId id="344" r:id="rId10"/>
    <p:sldId id="338" r:id="rId11"/>
    <p:sldId id="337" r:id="rId12"/>
    <p:sldId id="335" r:id="rId13"/>
    <p:sldId id="336" r:id="rId14"/>
    <p:sldId id="33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7163C0"/>
    <a:srgbClr val="562B8E"/>
    <a:srgbClr val="5E5BBD"/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>
                <a:latin typeface="SchoolBookCTT" pitchFamily="2" charset="0"/>
              </a:rPr>
            </a:br>
            <a:r>
              <a:rPr lang="uk-UA" sz="3800" b="1">
                <a:latin typeface="SchoolBookCTT" pitchFamily="2" charset="0"/>
              </a:rPr>
              <a:t>Алгоритми та структури даних</a:t>
            </a: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endParaRPr lang="uk-UA" sz="38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F6C4D-BFE6-4784-9983-40BBFD6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/>
              <a:t>Дякуємо за увагу!</a:t>
            </a:r>
            <a:endParaRPr lang="ru-UA" sz="5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25CE-B544-49B1-9507-EAC1518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D560-FA6A-4D11-A0D9-39E2315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UA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Гайд на </a:t>
            </a:r>
            <a:r>
              <a:rPr lang="ru-RU" dirty="0" err="1"/>
              <a:t>інтерфейс</a:t>
            </a:r>
            <a:endParaRPr lang="ru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638471" y="4150947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Вибраний</a:t>
            </a:r>
            <a:r>
              <a:rPr lang="ru-RU" dirty="0"/>
              <a:t> </a:t>
            </a:r>
            <a:r>
              <a:rPr lang="ru-RU" dirty="0" err="1"/>
              <a:t>репозіторій</a:t>
            </a:r>
            <a:endParaRPr lang="ru-UA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96" y="2065867"/>
            <a:ext cx="8929208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400" b="1" dirty="0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222</TotalTime>
  <Words>211</Words>
  <Application>Microsoft Office PowerPoint</Application>
  <PresentationFormat>Широкоэкранный</PresentationFormat>
  <Paragraphs>36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SchoolBookCTT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Шейко Ростислав Олександрович</cp:lastModifiedBy>
  <cp:revision>41</cp:revision>
  <dcterms:created xsi:type="dcterms:W3CDTF">2019-02-08T19:18:00Z</dcterms:created>
  <dcterms:modified xsi:type="dcterms:W3CDTF">2022-11-12T15:35:10Z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