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9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8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50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31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45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241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93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749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8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00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55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29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60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33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1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41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0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3A853B-DDB0-4A34-ADD4-C80C2D77658E}" type="datetimeFigureOut">
              <a:rPr lang="ru-RU" smtClean="0"/>
              <a:t>02.06.2024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B54C-B293-4ED0-AD89-13D1424833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572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A0473-112D-4B25-AC54-34010D3D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270233"/>
          </a:xfrm>
        </p:spPr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 </a:t>
            </a:r>
            <a:r>
              <a:rPr lang="ru-RU" dirty="0"/>
              <a:t>«Змейка»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18D501-78FD-460C-8F79-C0C7C8071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397" y="2998290"/>
            <a:ext cx="8825658" cy="86142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Описание: Змейка - это классическая видеоигра, в которой игрок управляет змейкой, состоящей из нескольких секторов. Змейка увеличивается когда ест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 Цель игры - съесть как можно больше еды, чтобы вырастить змейку и набрать очки.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40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102FC-5B6F-4CF7-85A4-F045D8A3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842" y="474678"/>
            <a:ext cx="8825659" cy="875950"/>
          </a:xfrm>
        </p:spPr>
        <p:txBody>
          <a:bodyPr/>
          <a:lstStyle/>
          <a:p>
            <a:r>
              <a:rPr lang="ru-RU" dirty="0"/>
              <a:t>Движение змейки: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D3A576-21F0-43B2-A61E-4F36AFA2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459684"/>
            <a:ext cx="8825659" cy="2164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Запуск таймера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Получение координат головы змейки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Проверка, совпадают ли координаты головы змейки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Увеличение координат в зависимости от направления движения змейки</a:t>
            </a:r>
          </a:p>
        </p:txBody>
      </p:sp>
    </p:spTree>
    <p:extLst>
      <p:ext uri="{BB962C8B-B14F-4D97-AF65-F5344CB8AC3E}">
        <p14:creationId xmlns:p14="http://schemas.microsoft.com/office/powerpoint/2010/main" val="310178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102FC-5B6F-4CF7-85A4-F045D8A3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842" y="474678"/>
            <a:ext cx="8825659" cy="875950"/>
          </a:xfrm>
        </p:spPr>
        <p:txBody>
          <a:bodyPr/>
          <a:lstStyle/>
          <a:p>
            <a:r>
              <a:rPr lang="ru-RU" sz="4000" dirty="0"/>
              <a:t>Добавление точки еды на поле</a:t>
            </a:r>
            <a:r>
              <a:rPr lang="ru-RU" dirty="0"/>
              <a:t>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D3A576-21F0-43B2-A61E-4F36AFA2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459684"/>
            <a:ext cx="8825659" cy="2164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Вычисление максимально возможной ширины и высоты для новой точки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новой точки в пределах 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Выравнивание точки если координаты нечетные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Смещение на размер одной точки</a:t>
            </a:r>
          </a:p>
        </p:txBody>
      </p:sp>
    </p:spTree>
    <p:extLst>
      <p:ext uri="{BB962C8B-B14F-4D97-AF65-F5344CB8AC3E}">
        <p14:creationId xmlns:p14="http://schemas.microsoft.com/office/powerpoint/2010/main" val="238185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102FC-5B6F-4CF7-85A4-F045D8A3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842" y="474678"/>
            <a:ext cx="8825659" cy="875950"/>
          </a:xfrm>
        </p:spPr>
        <p:txBody>
          <a:bodyPr/>
          <a:lstStyle/>
          <a:p>
            <a:r>
              <a:rPr lang="ru-RU" sz="4000" dirty="0"/>
              <a:t>Увеличение змейки</a:t>
            </a:r>
            <a:r>
              <a:rPr lang="ru-RU" dirty="0"/>
              <a:t>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D3A576-21F0-43B2-A61E-4F36AFA2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7842" y="1510018"/>
            <a:ext cx="8825659" cy="2164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новой точки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новой точки в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ru-RU" dirty="0"/>
              <a:t>точек змейки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Увеличение счета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Вывод счета на экран</a:t>
            </a:r>
          </a:p>
        </p:txBody>
      </p:sp>
    </p:spTree>
    <p:extLst>
      <p:ext uri="{BB962C8B-B14F-4D97-AF65-F5344CB8AC3E}">
        <p14:creationId xmlns:p14="http://schemas.microsoft.com/office/powerpoint/2010/main" val="104875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102FC-5B6F-4CF7-85A4-F045D8A3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842" y="474678"/>
            <a:ext cx="8825659" cy="875950"/>
          </a:xfrm>
        </p:spPr>
        <p:txBody>
          <a:bodyPr/>
          <a:lstStyle/>
          <a:p>
            <a:r>
              <a:rPr lang="ru-RU" dirty="0"/>
              <a:t>Проверка окончания игры: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D3A576-21F0-43B2-A61E-4F36AFA2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7842" y="1350628"/>
            <a:ext cx="8825659" cy="2164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переменной типа </a:t>
            </a:r>
            <a:r>
              <a:rPr lang="en-US" dirty="0"/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змейка врезалась в стену или в себя переменной присваивается значение </a:t>
            </a:r>
            <a:r>
              <a:rPr lang="en-US" dirty="0"/>
              <a:t>true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Проверка переменной, если ее значение </a:t>
            </a:r>
            <a:r>
              <a:rPr lang="en-US" dirty="0"/>
              <a:t>true</a:t>
            </a:r>
            <a:r>
              <a:rPr lang="ru-RU" dirty="0"/>
              <a:t> - завершение игры и появляется всплывающее окно, иначе игра продолжается</a:t>
            </a:r>
          </a:p>
        </p:txBody>
      </p:sp>
    </p:spTree>
    <p:extLst>
      <p:ext uri="{BB962C8B-B14F-4D97-AF65-F5344CB8AC3E}">
        <p14:creationId xmlns:p14="http://schemas.microsoft.com/office/powerpoint/2010/main" val="242396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6651-9C99-494E-AEDE-EF420610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42457"/>
            <a:ext cx="8825659" cy="842394"/>
          </a:xfrm>
        </p:spPr>
        <p:txBody>
          <a:bodyPr/>
          <a:lstStyle/>
          <a:p>
            <a:r>
              <a:rPr lang="ru-RU" dirty="0"/>
              <a:t>Функции: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F8E270-C320-42D7-BD56-CEEB42A34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3952" y="1728132"/>
            <a:ext cx="8825659" cy="354015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Музыка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Сохранение рекордов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Изменение размера карты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Изменение скорости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Выбор режима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Управление змейкой с помощью кнопок</a:t>
            </a:r>
          </a:p>
        </p:txBody>
      </p:sp>
    </p:spTree>
    <p:extLst>
      <p:ext uri="{BB962C8B-B14F-4D97-AF65-F5344CB8AC3E}">
        <p14:creationId xmlns:p14="http://schemas.microsoft.com/office/powerpoint/2010/main" val="291140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3B2D2-B567-48AD-9CA1-46B8F36D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60728"/>
            <a:ext cx="8825659" cy="637562"/>
          </a:xfrm>
        </p:spPr>
        <p:txBody>
          <a:bodyPr/>
          <a:lstStyle/>
          <a:p>
            <a:r>
              <a:rPr lang="ru-RU" dirty="0"/>
              <a:t>Инструменты: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B156CD-C39B-4AD0-8F15-50C303EC4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333849"/>
            <a:ext cx="8825659" cy="29277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SharedPreferences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SurfaceHolder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MediaPlayer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8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DF303CE-78C7-46C5-BC4D-BD860F523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25" y="365465"/>
            <a:ext cx="2015630" cy="447917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F5809FF-E6A1-4302-9820-66F568914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93" y="365465"/>
            <a:ext cx="2015630" cy="447917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65AFCC4-C545-4B18-BE45-7D17074EE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29" y="365465"/>
            <a:ext cx="2015630" cy="447917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56D2D2A-4402-43D1-9255-74CD433F1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697" y="365465"/>
            <a:ext cx="2015630" cy="447917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D43BFF-3AB2-4E0E-88EF-174A15A06D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961" y="365465"/>
            <a:ext cx="2015630" cy="44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76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1415</TotalTime>
  <Words>183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Игра «Змейка»</vt:lpstr>
      <vt:lpstr>Движение змейки:</vt:lpstr>
      <vt:lpstr>Добавление точки еды на поле:</vt:lpstr>
      <vt:lpstr>Увеличение змейки:</vt:lpstr>
      <vt:lpstr>Проверка окончания игры:</vt:lpstr>
      <vt:lpstr>Функции:</vt:lpstr>
      <vt:lpstr>Инструменты: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«Змейка»</dc:title>
  <dc:creator>Пользователь</dc:creator>
  <cp:lastModifiedBy>Пользователь</cp:lastModifiedBy>
  <cp:revision>6</cp:revision>
  <dcterms:created xsi:type="dcterms:W3CDTF">2024-05-26T09:04:33Z</dcterms:created>
  <dcterms:modified xsi:type="dcterms:W3CDTF">2024-06-02T20:13:56Z</dcterms:modified>
</cp:coreProperties>
</file>