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DBD4-9054-4B4B-AF86-C2CE6EBA2FB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082E-8806-FE40-852C-F927C2D70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8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DBD4-9054-4B4B-AF86-C2CE6EBA2FB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082E-8806-FE40-852C-F927C2D70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8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DBD4-9054-4B4B-AF86-C2CE6EBA2FB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082E-8806-FE40-852C-F927C2D70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3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DBD4-9054-4B4B-AF86-C2CE6EBA2FB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082E-8806-FE40-852C-F927C2D70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7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DBD4-9054-4B4B-AF86-C2CE6EBA2FB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082E-8806-FE40-852C-F927C2D70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DBD4-9054-4B4B-AF86-C2CE6EBA2FB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082E-8806-FE40-852C-F927C2D70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0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DBD4-9054-4B4B-AF86-C2CE6EBA2FB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082E-8806-FE40-852C-F927C2D70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7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DBD4-9054-4B4B-AF86-C2CE6EBA2FB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082E-8806-FE40-852C-F927C2D70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0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DBD4-9054-4B4B-AF86-C2CE6EBA2FB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082E-8806-FE40-852C-F927C2D70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DBD4-9054-4B4B-AF86-C2CE6EBA2FB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082E-8806-FE40-852C-F927C2D70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7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DBD4-9054-4B4B-AF86-C2CE6EBA2FB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082E-8806-FE40-852C-F927C2D70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4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8DBD4-9054-4B4B-AF86-C2CE6EBA2FB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0082E-8806-FE40-852C-F927C2D70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4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mininginaction.slack.com/files/k_artemkaa/F2WSS9LAZ/screen_shot_2016-11-01_at_16.51.15.png" TargetMode="External"/><Relationship Id="rId4" Type="http://schemas.openxmlformats.org/officeDocument/2006/relationships/hyperlink" Target="https://vk.com/k_artemkaa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atamininginaction.slack.com/files/k_artemkaa/F2VSKUGDB/screen_shot_2016-10-29_at_13.02.52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8069" y="1279100"/>
            <a:ext cx="11109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Ссылки на визуализации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hlinkClick r:id="rId2"/>
              </a:rPr>
              <a:t>https://datamininginaction.slack.com/files/k_artemkaa/F2VSKUGDB/screen_shot_2016-10-29_at_13.02.52.png</a:t>
            </a:r>
            <a:endParaRPr lang="ru-RU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hlinkClick r:id="rId3"/>
              </a:rPr>
              <a:t>https://datamininginaction.slack.com/files/k_artemkaa/F2WSS9LAZ/screen_shot_2016-11-01_at_16.51.15.png</a:t>
            </a: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78069" y="2764221"/>
            <a:ext cx="10310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 </a:t>
            </a:r>
            <a:r>
              <a:rPr lang="ru-RU" dirty="0" err="1" smtClean="0"/>
              <a:t>контесте</a:t>
            </a:r>
            <a:r>
              <a:rPr lang="ru-RU" dirty="0" smtClean="0"/>
              <a:t>:</a:t>
            </a:r>
          </a:p>
          <a:p>
            <a:r>
              <a:rPr lang="ru-RU" dirty="0" smtClean="0"/>
              <a:t>Грамотно его, увы не проработал. </a:t>
            </a:r>
            <a:r>
              <a:rPr lang="ru-RU" dirty="0" err="1" smtClean="0"/>
              <a:t>Поулучшал</a:t>
            </a:r>
            <a:r>
              <a:rPr lang="ru-RU" dirty="0" smtClean="0"/>
              <a:t> </a:t>
            </a:r>
            <a:r>
              <a:rPr lang="ru-RU" dirty="0" err="1" smtClean="0"/>
              <a:t>бенчмарки</a:t>
            </a:r>
            <a:r>
              <a:rPr lang="ru-RU" dirty="0" smtClean="0"/>
              <a:t> и сделал пару </a:t>
            </a:r>
            <a:r>
              <a:rPr lang="ru-RU" dirty="0" err="1" smtClean="0"/>
              <a:t>сабмитов</a:t>
            </a:r>
            <a:r>
              <a:rPr lang="ru-RU" dirty="0" smtClean="0"/>
              <a:t> по каждой задаче( Решал отборочный тур </a:t>
            </a:r>
            <a:r>
              <a:rPr lang="ru-RU" dirty="0" err="1" smtClean="0"/>
              <a:t>контеста</a:t>
            </a:r>
            <a:r>
              <a:rPr lang="ru-RU" dirty="0" smtClean="0"/>
              <a:t>  </a:t>
            </a:r>
            <a:r>
              <a:rPr lang="en-US" dirty="0" smtClean="0"/>
              <a:t>GoToHack2</a:t>
            </a:r>
            <a:r>
              <a:rPr lang="ru-RU" dirty="0"/>
              <a:t> </a:t>
            </a:r>
            <a:r>
              <a:rPr lang="ru-RU" dirty="0" smtClean="0"/>
              <a:t>и </a:t>
            </a:r>
            <a:r>
              <a:rPr lang="en-US" dirty="0" smtClean="0"/>
              <a:t>BCG Idea Challenge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Там достаточно преуспел=)</a:t>
            </a:r>
          </a:p>
          <a:p>
            <a:r>
              <a:rPr lang="ru-RU" dirty="0" smtClean="0"/>
              <a:t>Обещаю, что не </a:t>
            </a:r>
            <a:r>
              <a:rPr lang="ru-RU" dirty="0" err="1" smtClean="0"/>
              <a:t>продолбаю</a:t>
            </a:r>
            <a:r>
              <a:rPr lang="ru-RU" dirty="0" smtClean="0"/>
              <a:t> также безнадежно следующее </a:t>
            </a:r>
            <a:r>
              <a:rPr lang="ru-RU" dirty="0" err="1" smtClean="0"/>
              <a:t>контесты</a:t>
            </a:r>
            <a:r>
              <a:rPr lang="ru-RU" dirty="0"/>
              <a:t>!</a:t>
            </a:r>
            <a:endParaRPr lang="ru-RU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8069" y="409903"/>
            <a:ext cx="11109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Куприянов Артем</a:t>
            </a:r>
          </a:p>
          <a:p>
            <a:pPr algn="ctr"/>
            <a:r>
              <a:rPr lang="en-US" dirty="0" smtClean="0">
                <a:hlinkClick r:id="rId4"/>
              </a:rPr>
              <a:t>https://vk.com/k_artemkaa</a:t>
            </a:r>
            <a:endParaRPr lang="ru-RU" dirty="0"/>
          </a:p>
          <a:p>
            <a:pPr algn="ctr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08423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2016-11-11T13:56:12Z</dcterms:created>
  <dcterms:modified xsi:type="dcterms:W3CDTF">2016-11-11T14:19:09Z</dcterms:modified>
</cp:coreProperties>
</file>