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ACD15-5EAF-4D87-B123-F39CAFAA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FF8092-B7BE-4390-B29B-AB45E18E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00D32D-F4A7-474A-A60C-870FD217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02DCB-FA32-4A1C-86C9-0C4B4C85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7300BC-D2E4-4A9B-A14B-D7DB6858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89888-488C-48CE-81AE-93BA618E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758C9-8793-4E36-806F-717C228A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11416-716D-4F0F-A734-087C4FF3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08915-4BE0-42C7-96B0-B3C89BC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83E37-55A0-4D1C-A877-9D5C6F0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8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17BFFB-BD57-4D57-8F11-74A807070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EDD909-07A5-4DE9-B547-9792987C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71E7B9-5CA9-4A3F-AEE1-668D54E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22F46-AB32-40D5-9AC0-785BFB9A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C089FC-49E9-4A93-BFA6-7624D2DF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E8F07-4555-424F-B45A-4A4EA50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DFE81-2F0B-452C-BE70-CAD31465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8FB79-39D6-4422-9A91-9850D035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42BFE-1934-47BD-8E62-EDF79015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6B8FD-6323-40CE-AFF9-C5F3E90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2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05A94-AEBD-42D4-9075-6DF8EB09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096C62-FB1B-433A-A9D5-8C7E9E82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F638E-AD7D-4102-A731-08DB5DE0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0D933-10E4-4841-B94B-133DD9AA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CE68-C30E-4688-8E9B-801B03C7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7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12B3-9538-4B99-8D99-9CE9B3AC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0DC0E-839B-4B2F-97E3-F5A78C65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941E22-6BAB-423F-85F5-0CBC8E5A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972922-A26E-4708-9DF1-A0FDFE8A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C9FD7C-F2FB-4224-97FA-1CC3FC3A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3702D5-D760-4C40-99D0-45226733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4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A2940-AB8C-4ED3-A66C-8385BFE5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A8322-9612-4CA8-BEF2-151C5C1A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AAE35C-2AB3-40AC-B8A7-7788FDED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194420-042E-4CEA-ADEE-BC9C83AEA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859CB-EB33-4C29-A6C0-17D0B820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40BBEB-ED5D-4E2A-95AA-C4E6172E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727495-9B16-4266-80C9-7D337253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4DBC38-FEEC-4936-A0DE-CCAAFB1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85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7EB44-ED26-4843-96D6-57D868A4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DED08F-D03E-4A37-947A-FF00F6C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AD9847-4BBB-419D-83B0-E0A09A4E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9F34F1-E44F-4029-8CC4-25753F32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0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661687-C01A-42FF-8CC0-A5929C4D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E675A7-CD26-4056-9050-E85DAD58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1E9BDD-6847-49FF-AF74-16E3F4AE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0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2B881-300D-453A-B264-C9F745C8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C4624-5B1E-4FF6-A3DC-BEEB2AF3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2216F-0D5E-42EC-9B57-6991959B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92EED9-DB3B-4562-AFFA-8BA6A8AA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8BD479-2651-48CE-A848-BE8F24E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C600A-C90B-4257-9BC5-80405C19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38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1AC6-6067-48D3-B7D8-4E3D2CFE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DECC8F-A575-42B7-9349-54C31817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5BF924-156C-43D3-B8B7-55F07786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35279A-8C73-4BE4-A646-3DBDA86E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1A8E82-1C33-4294-A56E-8FB03583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9E334-8BB4-4F17-ABE5-39453C1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C47BE-9D0D-4AFD-9E34-D507E66C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83ABEC-E62D-4853-945E-6979791A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944F4-BA50-4D5C-819F-1541E2E3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62C1-1B39-4F63-BA20-65F7B5C3AAE3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A5530-08C0-4ECC-A03E-74FDF3707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236B0-9A13-40D0-8F1C-C10CACF5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BF3F-FBEE-41CB-A6B8-A18BFD68A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2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34329A-0727-4550-8688-7C5437D5B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29110"/>
              </p:ext>
            </p:extLst>
          </p:nvPr>
        </p:nvGraphicFramePr>
        <p:xfrm>
          <a:off x="1860882" y="747421"/>
          <a:ext cx="103311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1489279204"/>
                    </a:ext>
                  </a:extLst>
                </a:gridCol>
                <a:gridCol w="1721853">
                  <a:extLst>
                    <a:ext uri="{9D8B030D-6E8A-4147-A177-3AD203B41FA5}">
                      <a16:colId xmlns:a16="http://schemas.microsoft.com/office/drawing/2014/main" val="490604287"/>
                    </a:ext>
                  </a:extLst>
                </a:gridCol>
                <a:gridCol w="1721853">
                  <a:extLst>
                    <a:ext uri="{9D8B030D-6E8A-4147-A177-3AD203B41FA5}">
                      <a16:colId xmlns:a16="http://schemas.microsoft.com/office/drawing/2014/main" val="2684260065"/>
                    </a:ext>
                  </a:extLst>
                </a:gridCol>
                <a:gridCol w="1721853">
                  <a:extLst>
                    <a:ext uri="{9D8B030D-6E8A-4147-A177-3AD203B41FA5}">
                      <a16:colId xmlns:a16="http://schemas.microsoft.com/office/drawing/2014/main" val="3142036199"/>
                    </a:ext>
                  </a:extLst>
                </a:gridCol>
                <a:gridCol w="1721853">
                  <a:extLst>
                    <a:ext uri="{9D8B030D-6E8A-4147-A177-3AD203B41FA5}">
                      <a16:colId xmlns:a16="http://schemas.microsoft.com/office/drawing/2014/main" val="1755032994"/>
                    </a:ext>
                  </a:extLst>
                </a:gridCol>
                <a:gridCol w="1721853">
                  <a:extLst>
                    <a:ext uri="{9D8B030D-6E8A-4147-A177-3AD203B41FA5}">
                      <a16:colId xmlns:a16="http://schemas.microsoft.com/office/drawing/2014/main" val="3993806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0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8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0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5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8153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745A352-AF5B-4AFC-8EB0-3054CD59AFD4}"/>
              </a:ext>
            </a:extLst>
          </p:cNvPr>
          <p:cNvSpPr/>
          <p:nvPr/>
        </p:nvSpPr>
        <p:spPr>
          <a:xfrm>
            <a:off x="0" y="0"/>
            <a:ext cx="12191999" cy="373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091714-28CA-4376-BF6B-317C07ADF526}"/>
              </a:ext>
            </a:extLst>
          </p:cNvPr>
          <p:cNvSpPr/>
          <p:nvPr/>
        </p:nvSpPr>
        <p:spPr>
          <a:xfrm>
            <a:off x="0" y="373711"/>
            <a:ext cx="12191998" cy="373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инструментов, фильтры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76ED06A-07D1-426D-906A-56FAC9605053}"/>
              </a:ext>
            </a:extLst>
          </p:cNvPr>
          <p:cNvSpPr/>
          <p:nvPr/>
        </p:nvSpPr>
        <p:spPr>
          <a:xfrm>
            <a:off x="1917039" y="48125"/>
            <a:ext cx="834190" cy="285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/>
              <a:t>Операції</a:t>
            </a:r>
            <a:endParaRPr lang="ru-RU" sz="12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A0DF80C-FAFA-4EC1-A70A-65631B0A07B4}"/>
              </a:ext>
            </a:extLst>
          </p:cNvPr>
          <p:cNvSpPr/>
          <p:nvPr/>
        </p:nvSpPr>
        <p:spPr>
          <a:xfrm>
            <a:off x="2815398" y="48125"/>
            <a:ext cx="834190" cy="285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/>
              <a:t>Рахунки</a:t>
            </a:r>
            <a:endParaRPr lang="ru-RU" sz="12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30C7853-AE13-4B31-91D2-9C89B25B1422}"/>
              </a:ext>
            </a:extLst>
          </p:cNvPr>
          <p:cNvSpPr/>
          <p:nvPr/>
        </p:nvSpPr>
        <p:spPr>
          <a:xfrm>
            <a:off x="0" y="373711"/>
            <a:ext cx="1860884" cy="373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Дата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0EDD046-8AD8-43FD-840E-A2CEB8B143EA}"/>
              </a:ext>
            </a:extLst>
          </p:cNvPr>
          <p:cNvSpPr/>
          <p:nvPr/>
        </p:nvSpPr>
        <p:spPr>
          <a:xfrm>
            <a:off x="1917039" y="418557"/>
            <a:ext cx="834190" cy="2854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+Расход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AD6118B-4C49-4106-9141-81818DF72A14}"/>
              </a:ext>
            </a:extLst>
          </p:cNvPr>
          <p:cNvSpPr/>
          <p:nvPr/>
        </p:nvSpPr>
        <p:spPr>
          <a:xfrm>
            <a:off x="2815398" y="413818"/>
            <a:ext cx="834190" cy="2854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+Доход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AAAFECE-2269-48DE-8488-0CB3AE5EFE01}"/>
              </a:ext>
            </a:extLst>
          </p:cNvPr>
          <p:cNvSpPr/>
          <p:nvPr/>
        </p:nvSpPr>
        <p:spPr>
          <a:xfrm>
            <a:off x="-2" y="742699"/>
            <a:ext cx="1860884" cy="6115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Фільтри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3F745CF-922D-47F3-9A0F-BCF4174466C3}"/>
              </a:ext>
            </a:extLst>
          </p:cNvPr>
          <p:cNvSpPr/>
          <p:nvPr/>
        </p:nvSpPr>
        <p:spPr>
          <a:xfrm>
            <a:off x="0" y="742699"/>
            <a:ext cx="1860884" cy="1650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Календар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ru-RU" sz="1400" dirty="0" err="1">
                <a:solidFill>
                  <a:schemeClr val="tx1"/>
                </a:solidFill>
              </a:rPr>
              <a:t>фільтр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BACABFA-46E5-4668-AA24-02B5B3593258}"/>
              </a:ext>
            </a:extLst>
          </p:cNvPr>
          <p:cNvSpPr/>
          <p:nvPr/>
        </p:nvSpPr>
        <p:spPr>
          <a:xfrm>
            <a:off x="3713757" y="48125"/>
            <a:ext cx="834190" cy="285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/>
              <a:t>Звіти</a:t>
            </a:r>
            <a:endParaRPr lang="ru-RU" sz="12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D358807-A3DF-4F88-8C8E-E5449DB6CFEC}"/>
              </a:ext>
            </a:extLst>
          </p:cNvPr>
          <p:cNvSpPr/>
          <p:nvPr/>
        </p:nvSpPr>
        <p:spPr>
          <a:xfrm>
            <a:off x="0" y="4723"/>
            <a:ext cx="1860884" cy="373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Користувач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78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Лигерко</dc:creator>
  <cp:lastModifiedBy>Артём Лигерко</cp:lastModifiedBy>
  <cp:revision>10</cp:revision>
  <dcterms:created xsi:type="dcterms:W3CDTF">2022-11-02T15:06:47Z</dcterms:created>
  <dcterms:modified xsi:type="dcterms:W3CDTF">2022-11-02T15:59:22Z</dcterms:modified>
</cp:coreProperties>
</file>